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 id="2147483673" r:id="rId2"/>
  </p:sldMasterIdLst>
  <p:notesMasterIdLst>
    <p:notesMasterId r:id="rId10"/>
  </p:notesMasterIdLst>
  <p:sldIdLst>
    <p:sldId id="256" r:id="rId3"/>
    <p:sldId id="257" r:id="rId4"/>
    <p:sldId id="258" r:id="rId5"/>
    <p:sldId id="259" r:id="rId6"/>
    <p:sldId id="260" r:id="rId7"/>
    <p:sldId id="262" r:id="rId8"/>
    <p:sldId id="263" r:id="rId9"/>
  </p:sldIdLst>
  <p:sldSz cx="9144000" cy="6858000" type="screen4x3"/>
  <p:notesSz cx="6858000" cy="9144000"/>
  <p:embeddedFontLst>
    <p:embeddedFont>
      <p:font typeface="Arial Black" panose="020B0A04020102020204" pitchFamily="34" charset="0"/>
      <p:bold r:id="rId11"/>
    </p:embeddedFont>
    <p:embeddedFont>
      <p:font typeface="Calibri" panose="020F0502020204030204" pitchFamily="34" charset="0"/>
      <p:regular r:id="rId12"/>
      <p:bold r:id="rId13"/>
      <p:italic r:id="rId14"/>
      <p:boldItalic r:id="rId15"/>
    </p:embeddedFont>
    <p:embeddedFont>
      <p:font typeface="Franklin Gothic Book" panose="020B0503020102020204" pitchFamily="34" charset="0"/>
      <p:regular r:id="rId16"/>
      <p:italic r:id="rId17"/>
    </p:embeddedFont>
    <p:embeddedFont>
      <p:font typeface="Perpetua" panose="02020502060401020303" pitchFamily="18" charset="0"/>
      <p:regular r:id="rId18"/>
      <p:bold r:id="rId19"/>
      <p:italic r:id="rId20"/>
      <p:boldItalic r:id="rId21"/>
    </p:embeddedFont>
    <p:embeddedFont>
      <p:font typeface="Wingdings 2" panose="05020102010507070707" pitchFamily="18" charset="2"/>
      <p:regular r:id="rId22"/>
    </p:embeddedFont>
  </p:embeddedFontLst>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0" autoAdjust="0"/>
    <p:restoredTop sz="87373" autoAdjust="0"/>
  </p:normalViewPr>
  <p:slideViewPr>
    <p:cSldViewPr>
      <p:cViewPr varScale="1">
        <p:scale>
          <a:sx n="63" d="100"/>
          <a:sy n="63" d="100"/>
        </p:scale>
        <p:origin x="-158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3.fntdata"/><Relationship Id="rId18" Type="http://schemas.openxmlformats.org/officeDocument/2006/relationships/font" Target="fonts/font8.fntdata"/><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font" Target="fonts/font11.fntdata"/><Relationship Id="rId7" Type="http://schemas.openxmlformats.org/officeDocument/2006/relationships/slide" Target="slides/slide5.xml"/><Relationship Id="rId12" Type="http://schemas.openxmlformats.org/officeDocument/2006/relationships/font" Target="fonts/font2.fntdata"/><Relationship Id="rId17" Type="http://schemas.openxmlformats.org/officeDocument/2006/relationships/font" Target="fonts/font7.fntdata"/><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font" Target="fonts/font6.fntdata"/><Relationship Id="rId20" Type="http://schemas.openxmlformats.org/officeDocument/2006/relationships/font" Target="fonts/font10.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font" Target="fonts/font1.fntdata"/><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font" Target="fonts/font5.fntdata"/><Relationship Id="rId23" Type="http://schemas.openxmlformats.org/officeDocument/2006/relationships/presProps" Target="presProp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4.fntdata"/><Relationship Id="rId22" Type="http://schemas.openxmlformats.org/officeDocument/2006/relationships/font" Target="fonts/font1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defRPr>
            </a:lvl1pPr>
          </a:lstStyle>
          <a:p>
            <a:pPr>
              <a:defRPr/>
            </a:pPr>
            <a:fld id="{B128B69D-88F9-49CA-BA48-92331E2DC611}" type="datetimeFigureOut">
              <a:rPr lang="en-US"/>
              <a:pPr>
                <a:defRPr/>
              </a:pPr>
              <a:t>12/13/2014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charset="0"/>
              </a:defRPr>
            </a:lvl1pPr>
          </a:lstStyle>
          <a:p>
            <a:pPr>
              <a:defRPr/>
            </a:pPr>
            <a:fld id="{20971938-3CE3-458F-B706-75A3FEC9974F}" type="slidenum">
              <a:rPr lang="en-US"/>
              <a:pPr>
                <a:defRPr/>
              </a:pPr>
              <a:t>‹#›</a:t>
            </a:fld>
            <a:endParaRPr lang="en-US"/>
          </a:p>
        </p:txBody>
      </p:sp>
    </p:spTree>
    <p:extLst>
      <p:ext uri="{BB962C8B-B14F-4D97-AF65-F5344CB8AC3E}">
        <p14:creationId xmlns:p14="http://schemas.microsoft.com/office/powerpoint/2010/main" val="5990873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dirty="0" smtClean="0"/>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060D3FE3-88F6-4170-B63F-838902B1AE67}" type="slidenum">
              <a:rPr lang="en-US" altLang="en-US"/>
              <a:pPr/>
              <a:t>3</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fld id="{2E7E87BE-70BB-4AB5-8D93-DB5750DA7131}" type="slidenum">
              <a:rPr lang="en-US" altLang="en-US"/>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dirty="0"/>
          </a:p>
        </p:txBody>
      </p:sp>
      <p:sp>
        <p:nvSpPr>
          <p:cNvPr id="4" name="Slide Number Placeholder 3"/>
          <p:cNvSpPr>
            <a:spLocks noGrp="1"/>
          </p:cNvSpPr>
          <p:nvPr>
            <p:ph type="sldNum" sz="quarter" idx="10"/>
          </p:nvPr>
        </p:nvSpPr>
        <p:spPr/>
        <p:txBody>
          <a:bodyPr/>
          <a:lstStyle/>
          <a:p>
            <a:pPr>
              <a:defRPr/>
            </a:pPr>
            <a:fld id="{20971938-3CE3-458F-B706-75A3FEC9974F}" type="slidenum">
              <a:rPr lang="en-US" smtClean="0"/>
              <a:pPr>
                <a:defRPr/>
              </a:pPr>
              <a:t>5</a:t>
            </a:fld>
            <a:endParaRPr lang="en-US"/>
          </a:p>
        </p:txBody>
      </p:sp>
    </p:spTree>
    <p:extLst>
      <p:ext uri="{BB962C8B-B14F-4D97-AF65-F5344CB8AC3E}">
        <p14:creationId xmlns:p14="http://schemas.microsoft.com/office/powerpoint/2010/main" val="1745097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endParaRPr lang="en-US" dirty="0"/>
          </a:p>
        </p:txBody>
      </p:sp>
      <p:sp>
        <p:nvSpPr>
          <p:cNvPr id="4" name="Slide Number Placeholder 3"/>
          <p:cNvSpPr>
            <a:spLocks noGrp="1"/>
          </p:cNvSpPr>
          <p:nvPr>
            <p:ph type="sldNum" sz="quarter" idx="10"/>
          </p:nvPr>
        </p:nvSpPr>
        <p:spPr/>
        <p:txBody>
          <a:bodyPr/>
          <a:lstStyle/>
          <a:p>
            <a:pPr>
              <a:defRPr/>
            </a:pPr>
            <a:fld id="{20971938-3CE3-458F-B706-75A3FEC9974F}" type="slidenum">
              <a:rPr lang="en-US" smtClean="0"/>
              <a:pPr>
                <a:defRPr/>
              </a:pPr>
              <a:t>6</a:t>
            </a:fld>
            <a:endParaRPr lang="en-US"/>
          </a:p>
        </p:txBody>
      </p:sp>
    </p:spTree>
    <p:extLst>
      <p:ext uri="{BB962C8B-B14F-4D97-AF65-F5344CB8AC3E}">
        <p14:creationId xmlns:p14="http://schemas.microsoft.com/office/powerpoint/2010/main" val="118759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endParaRPr lang="en-US" dirty="0"/>
          </a:p>
        </p:txBody>
      </p:sp>
      <p:sp>
        <p:nvSpPr>
          <p:cNvPr id="4" name="Slide Number Placeholder 3"/>
          <p:cNvSpPr>
            <a:spLocks noGrp="1"/>
          </p:cNvSpPr>
          <p:nvPr>
            <p:ph type="sldNum" sz="quarter" idx="10"/>
          </p:nvPr>
        </p:nvSpPr>
        <p:spPr/>
        <p:txBody>
          <a:bodyPr/>
          <a:lstStyle/>
          <a:p>
            <a:fld id="{DF056469-7B6E-491F-8891-498BCF943AC8}" type="slidenum">
              <a:rPr lang="en-US" smtClean="0"/>
              <a:pPr/>
              <a:t>7</a:t>
            </a:fld>
            <a:endParaRPr lang="en-US"/>
          </a:p>
        </p:txBody>
      </p:sp>
      <p:sp>
        <p:nvSpPr>
          <p:cNvPr id="5" name="Date Placeholder 4"/>
          <p:cNvSpPr>
            <a:spLocks noGrp="1"/>
          </p:cNvSpPr>
          <p:nvPr>
            <p:ph type="dt" idx="11"/>
          </p:nvPr>
        </p:nvSpPr>
        <p:spPr/>
        <p:txBody>
          <a:bodyPr/>
          <a:lstStyle/>
          <a:p>
            <a:r>
              <a:rPr lang="en-US" smtClean="0"/>
              <a:t>Wallace, Steven J.</a:t>
            </a:r>
            <a:endParaRPr lang="en-US"/>
          </a:p>
        </p:txBody>
      </p:sp>
      <p:sp>
        <p:nvSpPr>
          <p:cNvPr id="6" name="Footer Placeholder 5"/>
          <p:cNvSpPr>
            <a:spLocks noGrp="1"/>
          </p:cNvSpPr>
          <p:nvPr>
            <p:ph type="ftr" sz="quarter" idx="12"/>
          </p:nvPr>
        </p:nvSpPr>
        <p:spPr/>
        <p:txBody>
          <a:bodyPr/>
          <a:lstStyle/>
          <a:p>
            <a:r>
              <a:rPr lang="en-US" smtClean="0"/>
              <a:t>www.sunnysidechurchofchrist.com</a:t>
            </a:r>
            <a:endParaRPr lang="en-US"/>
          </a:p>
        </p:txBody>
      </p:sp>
      <p:sp>
        <p:nvSpPr>
          <p:cNvPr id="7" name="Header Placeholder 6"/>
          <p:cNvSpPr>
            <a:spLocks noGrp="1"/>
          </p:cNvSpPr>
          <p:nvPr>
            <p:ph type="hdr" sz="quarter" idx="13"/>
          </p:nvPr>
        </p:nvSpPr>
        <p:spPr/>
        <p:txBody>
          <a:bodyPr/>
          <a:lstStyle/>
          <a:p>
            <a:r>
              <a:rPr lang="en-US" smtClean="0"/>
              <a:t>Biblical Peculiarity</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1219200" y="2133600"/>
            <a:ext cx="6705600" cy="1905000"/>
          </a:xfrm>
        </p:spPr>
        <p:txBody>
          <a:bodyPr/>
          <a:lstStyle>
            <a:lvl1pPr algn="ctr">
              <a:defRPr sz="4400"/>
            </a:lvl1pPr>
          </a:lstStyle>
          <a:p>
            <a:r>
              <a:rPr lang="en-US"/>
              <a:t>Click to edit Master title style</a:t>
            </a:r>
          </a:p>
        </p:txBody>
      </p:sp>
      <p:sp>
        <p:nvSpPr>
          <p:cNvPr id="11267" name="Rectangle 3"/>
          <p:cNvSpPr>
            <a:spLocks noGrp="1" noChangeArrowheads="1"/>
          </p:cNvSpPr>
          <p:nvPr>
            <p:ph type="subTitle" idx="1"/>
          </p:nvPr>
        </p:nvSpPr>
        <p:spPr>
          <a:xfrm>
            <a:off x="1143000" y="4419600"/>
            <a:ext cx="6858000" cy="6858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xfrm>
            <a:off x="228600" y="6248400"/>
            <a:ext cx="1905000" cy="457200"/>
          </a:xfrm>
        </p:spPr>
        <p:txBody>
          <a:bodyPr/>
          <a:lstStyle>
            <a:lvl1pPr>
              <a:defRPr smtClean="0"/>
            </a:lvl1pPr>
          </a:lstStyle>
          <a:p>
            <a:pPr>
              <a:defRPr/>
            </a:pPr>
            <a:endParaRPr lang="en-US"/>
          </a:p>
        </p:txBody>
      </p:sp>
      <p:sp>
        <p:nvSpPr>
          <p:cNvPr id="5" name="Rectangle 5"/>
          <p:cNvSpPr>
            <a:spLocks noGrp="1" noChangeArrowheads="1"/>
          </p:cNvSpPr>
          <p:nvPr>
            <p:ph type="ftr" sz="quarter" idx="11"/>
          </p:nvPr>
        </p:nvSpPr>
        <p:spPr>
          <a:xfrm>
            <a:off x="2362200" y="6248400"/>
            <a:ext cx="4343400" cy="457200"/>
          </a:xfrm>
        </p:spPr>
        <p:txBody>
          <a:bodyPr/>
          <a:lstStyle>
            <a:lvl1pPr>
              <a:defRPr smtClean="0"/>
            </a:lvl1pPr>
          </a:lstStyle>
          <a:p>
            <a:pPr>
              <a:defRPr/>
            </a:pPr>
            <a:endParaRPr lang="en-US"/>
          </a:p>
        </p:txBody>
      </p:sp>
      <p:sp>
        <p:nvSpPr>
          <p:cNvPr id="6" name="Rectangle 6"/>
          <p:cNvSpPr>
            <a:spLocks noGrp="1" noChangeArrowheads="1"/>
          </p:cNvSpPr>
          <p:nvPr>
            <p:ph type="sldNum" sz="quarter" idx="12"/>
          </p:nvPr>
        </p:nvSpPr>
        <p:spPr>
          <a:xfrm>
            <a:off x="7010400" y="6248400"/>
            <a:ext cx="1905000" cy="457200"/>
          </a:xfrm>
        </p:spPr>
        <p:txBody>
          <a:bodyPr/>
          <a:lstStyle>
            <a:lvl1pPr>
              <a:defRPr smtClean="0"/>
            </a:lvl1pPr>
          </a:lstStyle>
          <a:p>
            <a:pPr>
              <a:defRPr/>
            </a:pPr>
            <a:fld id="{2A592398-3734-44F6-BC19-783ECB51CD29}" type="slidenum">
              <a:rPr lang="en-US"/>
              <a:pPr>
                <a:defRPr/>
              </a:pPr>
              <a:t>‹#›</a:t>
            </a:fld>
            <a:endParaRPr lang="en-US"/>
          </a:p>
        </p:txBody>
      </p:sp>
    </p:spTree>
    <p:extLst>
      <p:ext uri="{BB962C8B-B14F-4D97-AF65-F5344CB8AC3E}">
        <p14:creationId xmlns:p14="http://schemas.microsoft.com/office/powerpoint/2010/main" val="3274547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734B39-D105-4A0C-BC6E-923B2D5FDF02}" type="slidenum">
              <a:rPr lang="en-US"/>
              <a:pPr>
                <a:defRPr/>
              </a:pPr>
              <a:t>‹#›</a:t>
            </a:fld>
            <a:endParaRPr lang="en-US"/>
          </a:p>
        </p:txBody>
      </p:sp>
    </p:spTree>
    <p:extLst>
      <p:ext uri="{BB962C8B-B14F-4D97-AF65-F5344CB8AC3E}">
        <p14:creationId xmlns:p14="http://schemas.microsoft.com/office/powerpoint/2010/main" val="131374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304800"/>
            <a:ext cx="16002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33600" y="304800"/>
            <a:ext cx="46482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C56B758-95B7-43AF-A1A7-5E58B8480181}" type="slidenum">
              <a:rPr lang="en-US"/>
              <a:pPr>
                <a:defRPr/>
              </a:pPr>
              <a:t>‹#›</a:t>
            </a:fld>
            <a:endParaRPr lang="en-US"/>
          </a:p>
        </p:txBody>
      </p:sp>
    </p:spTree>
    <p:extLst>
      <p:ext uri="{BB962C8B-B14F-4D97-AF65-F5344CB8AC3E}">
        <p14:creationId xmlns:p14="http://schemas.microsoft.com/office/powerpoint/2010/main" val="4043979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0C1066C-715D-458C-8ACA-12AE90D1AB8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41771466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C0C1066C-715D-458C-8ACA-12AE90D1AB8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0942599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solidFill>
                <a:prstClr val="white"/>
              </a:solidFill>
            </a:endParaRPr>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US">
              <a:solidFill>
                <a:srgbClr val="696464"/>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6" name="Slide Number Placeholder 5"/>
          <p:cNvSpPr>
            <a:spLocks noGrp="1"/>
          </p:cNvSpPr>
          <p:nvPr>
            <p:ph type="sldNum" sz="quarter" idx="12"/>
          </p:nvPr>
        </p:nvSpPr>
        <p:spPr>
          <a:xfrm>
            <a:off x="146304" y="6208776"/>
            <a:ext cx="457200" cy="457200"/>
          </a:xfrm>
        </p:spPr>
        <p:txBody>
          <a:bodyPr/>
          <a:lstStyle/>
          <a:p>
            <a:fld id="{C0C1066C-715D-458C-8ACA-12AE90D1AB84}" type="slidenum">
              <a:rPr lang="en-US" smtClean="0"/>
              <a:pPr/>
              <a:t>‹#›</a:t>
            </a:fld>
            <a:endParaRPr lang="en-US"/>
          </a:p>
        </p:txBody>
      </p:sp>
    </p:spTree>
    <p:extLst>
      <p:ext uri="{BB962C8B-B14F-4D97-AF65-F5344CB8AC3E}">
        <p14:creationId xmlns:p14="http://schemas.microsoft.com/office/powerpoint/2010/main" val="444235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C0C1066C-715D-458C-8ACA-12AE90D1AB8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299800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8" name="Footer Placeholder 7"/>
          <p:cNvSpPr>
            <a:spLocks noGrp="1"/>
          </p:cNvSpPr>
          <p:nvPr>
            <p:ph type="ftr" sz="quarter" idx="11"/>
          </p:nvPr>
        </p:nvSpPr>
        <p:spPr/>
        <p:txBody>
          <a:bodyPr/>
          <a:lstStyle/>
          <a:p>
            <a:endParaRPr lang="en-US">
              <a:solidFill>
                <a:srgbClr val="696464"/>
              </a:solidFill>
            </a:endParaRPr>
          </a:p>
        </p:txBody>
      </p:sp>
      <p:sp>
        <p:nvSpPr>
          <p:cNvPr id="9" name="Slide Number Placeholder 8"/>
          <p:cNvSpPr>
            <a:spLocks noGrp="1"/>
          </p:cNvSpPr>
          <p:nvPr>
            <p:ph type="sldNum" sz="quarter" idx="12"/>
          </p:nvPr>
        </p:nvSpPr>
        <p:spPr/>
        <p:txBody>
          <a:bodyPr/>
          <a:lstStyle/>
          <a:p>
            <a:fld id="{C0C1066C-715D-458C-8ACA-12AE90D1AB8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1142608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4" name="Footer Placeholder 3"/>
          <p:cNvSpPr>
            <a:spLocks noGrp="1"/>
          </p:cNvSpPr>
          <p:nvPr>
            <p:ph type="ftr" sz="quarter" idx="11"/>
          </p:nvPr>
        </p:nvSpPr>
        <p:spPr/>
        <p:txBody>
          <a:bodyPr/>
          <a:lstStyle/>
          <a:p>
            <a:endParaRPr lang="en-US">
              <a:solidFill>
                <a:srgbClr val="696464"/>
              </a:solidFill>
            </a:endParaRPr>
          </a:p>
        </p:txBody>
      </p:sp>
      <p:sp>
        <p:nvSpPr>
          <p:cNvPr id="5" name="Slide Number Placeholder 4"/>
          <p:cNvSpPr>
            <a:spLocks noGrp="1"/>
          </p:cNvSpPr>
          <p:nvPr>
            <p:ph type="sldNum" sz="quarter" idx="12"/>
          </p:nvPr>
        </p:nvSpPr>
        <p:spPr/>
        <p:txBody>
          <a:bodyPr/>
          <a:lstStyle/>
          <a:p>
            <a:fld id="{C0C1066C-715D-458C-8ACA-12AE90D1AB84}" type="slidenum">
              <a:rPr lang="en-US" smtClean="0"/>
              <a:pPr/>
              <a:t>‹#›</a:t>
            </a:fld>
            <a:endParaRPr lang="en-US"/>
          </a:p>
        </p:txBody>
      </p:sp>
    </p:spTree>
    <p:extLst>
      <p:ext uri="{BB962C8B-B14F-4D97-AF65-F5344CB8AC3E}">
        <p14:creationId xmlns:p14="http://schemas.microsoft.com/office/powerpoint/2010/main" val="328837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3" name="Footer Placeholder 2"/>
          <p:cNvSpPr>
            <a:spLocks noGrp="1"/>
          </p:cNvSpPr>
          <p:nvPr>
            <p:ph type="ftr" sz="quarter" idx="11"/>
          </p:nvPr>
        </p:nvSpPr>
        <p:spPr/>
        <p:txBody>
          <a:bodyPr/>
          <a:lstStyle/>
          <a:p>
            <a:endParaRPr lang="en-US">
              <a:solidFill>
                <a:srgbClr val="696464"/>
              </a:solidFill>
            </a:endParaRPr>
          </a:p>
        </p:txBody>
      </p:sp>
      <p:sp>
        <p:nvSpPr>
          <p:cNvPr id="4" name="Slide Number Placeholder 3"/>
          <p:cNvSpPr>
            <a:spLocks noGrp="1"/>
          </p:cNvSpPr>
          <p:nvPr>
            <p:ph type="sldNum" sz="quarter" idx="12"/>
          </p:nvPr>
        </p:nvSpPr>
        <p:spPr/>
        <p:txBody>
          <a:bodyPr/>
          <a:lstStyle/>
          <a:p>
            <a:fld id="{C0C1066C-715D-458C-8ACA-12AE90D1AB84}" type="slidenum">
              <a:rPr lang="en-US" smtClean="0"/>
              <a:pPr/>
              <a:t>‹#›</a:t>
            </a:fld>
            <a:endParaRPr lang="en-US"/>
          </a:p>
        </p:txBody>
      </p:sp>
    </p:spTree>
    <p:extLst>
      <p:ext uri="{BB962C8B-B14F-4D97-AF65-F5344CB8AC3E}">
        <p14:creationId xmlns:p14="http://schemas.microsoft.com/office/powerpoint/2010/main" val="504631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6" name="Footer Placeholder 5"/>
          <p:cNvSpPr>
            <a:spLocks noGrp="1"/>
          </p:cNvSpPr>
          <p:nvPr>
            <p:ph type="ftr" sz="quarter" idx="11"/>
          </p:nvPr>
        </p:nvSpPr>
        <p:spPr/>
        <p:txBody>
          <a:bodyPr/>
          <a:lstStyle/>
          <a:p>
            <a:endParaRPr lang="en-US">
              <a:solidFill>
                <a:srgbClr val="696464"/>
              </a:solidFill>
            </a:endParaRPr>
          </a:p>
        </p:txBody>
      </p:sp>
      <p:sp>
        <p:nvSpPr>
          <p:cNvPr id="7" name="Slide Number Placeholder 6"/>
          <p:cNvSpPr>
            <a:spLocks noGrp="1"/>
          </p:cNvSpPr>
          <p:nvPr>
            <p:ph type="sldNum" sz="quarter" idx="12"/>
          </p:nvPr>
        </p:nvSpPr>
        <p:spPr/>
        <p:txBody>
          <a:bodyPr/>
          <a:lstStyle/>
          <a:p>
            <a:fld id="{C0C1066C-715D-458C-8ACA-12AE90D1AB8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179572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14E8E0-2777-42EB-9607-E52ABF0A0800}" type="slidenum">
              <a:rPr lang="en-US"/>
              <a:pPr>
                <a:defRPr/>
              </a:pPr>
              <a:t>‹#›</a:t>
            </a:fld>
            <a:endParaRPr lang="en-US"/>
          </a:p>
        </p:txBody>
      </p:sp>
    </p:spTree>
    <p:extLst>
      <p:ext uri="{BB962C8B-B14F-4D97-AF65-F5344CB8AC3E}">
        <p14:creationId xmlns:p14="http://schemas.microsoft.com/office/powerpoint/2010/main" val="38188723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US">
              <a:solidFill>
                <a:srgbClr val="696464"/>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C0C1066C-715D-458C-8ACA-12AE90D1AB8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extLst>
      <p:ext uri="{BB962C8B-B14F-4D97-AF65-F5344CB8AC3E}">
        <p14:creationId xmlns:p14="http://schemas.microsoft.com/office/powerpoint/2010/main" val="27693478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C0C1066C-715D-458C-8ACA-12AE90D1AB84}" type="slidenum">
              <a:rPr lang="en-US" smtClean="0"/>
              <a:pPr/>
              <a:t>‹#›</a:t>
            </a:fld>
            <a:endParaRPr lang="en-US"/>
          </a:p>
        </p:txBody>
      </p:sp>
    </p:spTree>
    <p:extLst>
      <p:ext uri="{BB962C8B-B14F-4D97-AF65-F5344CB8AC3E}">
        <p14:creationId xmlns:p14="http://schemas.microsoft.com/office/powerpoint/2010/main" val="16213695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A805DD-1BD9-4110-95D6-CD0B3C187AE5}" type="datetimeFigureOut">
              <a:rPr lang="en-US" smtClean="0">
                <a:solidFill>
                  <a:srgbClr val="696464"/>
                </a:solidFill>
              </a:rPr>
              <a:pPr/>
              <a:t>12/13/2014</a:t>
            </a:fld>
            <a:endParaRPr lang="en-US">
              <a:solidFill>
                <a:srgbClr val="696464"/>
              </a:solidFill>
            </a:endParaRPr>
          </a:p>
        </p:txBody>
      </p:sp>
      <p:sp>
        <p:nvSpPr>
          <p:cNvPr id="5" name="Footer Placeholder 4"/>
          <p:cNvSpPr>
            <a:spLocks noGrp="1"/>
          </p:cNvSpPr>
          <p:nvPr>
            <p:ph type="ftr" sz="quarter" idx="11"/>
          </p:nvPr>
        </p:nvSpPr>
        <p:spPr/>
        <p:txBody>
          <a:bodyPr/>
          <a:lstStyle/>
          <a:p>
            <a:endParaRPr lang="en-US">
              <a:solidFill>
                <a:srgbClr val="696464"/>
              </a:solidFill>
            </a:endParaRPr>
          </a:p>
        </p:txBody>
      </p:sp>
      <p:sp>
        <p:nvSpPr>
          <p:cNvPr id="6" name="Slide Number Placeholder 5"/>
          <p:cNvSpPr>
            <a:spLocks noGrp="1"/>
          </p:cNvSpPr>
          <p:nvPr>
            <p:ph type="sldNum" sz="quarter" idx="12"/>
          </p:nvPr>
        </p:nvSpPr>
        <p:spPr/>
        <p:txBody>
          <a:bodyPr/>
          <a:lstStyle/>
          <a:p>
            <a:fld id="{C0C1066C-715D-458C-8ACA-12AE90D1AB84}" type="slidenum">
              <a:rPr lang="en-US" smtClean="0"/>
              <a:pPr/>
              <a:t>‹#›</a:t>
            </a:fld>
            <a:endParaRPr lang="en-US"/>
          </a:p>
        </p:txBody>
      </p:sp>
    </p:spTree>
    <p:extLst>
      <p:ext uri="{BB962C8B-B14F-4D97-AF65-F5344CB8AC3E}">
        <p14:creationId xmlns:p14="http://schemas.microsoft.com/office/powerpoint/2010/main" val="372031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9B21914-6284-4542-AE8B-DF7AB8DE0AD2}" type="slidenum">
              <a:rPr lang="en-US"/>
              <a:pPr>
                <a:defRPr/>
              </a:pPr>
              <a:t>‹#›</a:t>
            </a:fld>
            <a:endParaRPr lang="en-US"/>
          </a:p>
        </p:txBody>
      </p:sp>
    </p:spTree>
    <p:extLst>
      <p:ext uri="{BB962C8B-B14F-4D97-AF65-F5344CB8AC3E}">
        <p14:creationId xmlns:p14="http://schemas.microsoft.com/office/powerpoint/2010/main" val="1713191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33600" y="1981200"/>
            <a:ext cx="3124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10200" y="1981200"/>
            <a:ext cx="3124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7ECC2CD-CEC6-41FD-ABC3-D842D8AE5D9A}" type="slidenum">
              <a:rPr lang="en-US"/>
              <a:pPr>
                <a:defRPr/>
              </a:pPr>
              <a:t>‹#›</a:t>
            </a:fld>
            <a:endParaRPr lang="en-US"/>
          </a:p>
        </p:txBody>
      </p:sp>
    </p:spTree>
    <p:extLst>
      <p:ext uri="{BB962C8B-B14F-4D97-AF65-F5344CB8AC3E}">
        <p14:creationId xmlns:p14="http://schemas.microsoft.com/office/powerpoint/2010/main" val="1058755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2668097-43EE-412D-BBBA-C4DE0ADE365D}" type="slidenum">
              <a:rPr lang="en-US"/>
              <a:pPr>
                <a:defRPr/>
              </a:pPr>
              <a:t>‹#›</a:t>
            </a:fld>
            <a:endParaRPr lang="en-US"/>
          </a:p>
        </p:txBody>
      </p:sp>
    </p:spTree>
    <p:extLst>
      <p:ext uri="{BB962C8B-B14F-4D97-AF65-F5344CB8AC3E}">
        <p14:creationId xmlns:p14="http://schemas.microsoft.com/office/powerpoint/2010/main" val="1353355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2CFB856-E3D1-445A-B397-F373EAC2E17C}" type="slidenum">
              <a:rPr lang="en-US"/>
              <a:pPr>
                <a:defRPr/>
              </a:pPr>
              <a:t>‹#›</a:t>
            </a:fld>
            <a:endParaRPr lang="en-US"/>
          </a:p>
        </p:txBody>
      </p:sp>
    </p:spTree>
    <p:extLst>
      <p:ext uri="{BB962C8B-B14F-4D97-AF65-F5344CB8AC3E}">
        <p14:creationId xmlns:p14="http://schemas.microsoft.com/office/powerpoint/2010/main" val="448523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E2A4B4F-275A-469A-9045-EA926F58A51B}" type="slidenum">
              <a:rPr lang="en-US"/>
              <a:pPr>
                <a:defRPr/>
              </a:pPr>
              <a:t>‹#›</a:t>
            </a:fld>
            <a:endParaRPr lang="en-US"/>
          </a:p>
        </p:txBody>
      </p:sp>
    </p:spTree>
    <p:extLst>
      <p:ext uri="{BB962C8B-B14F-4D97-AF65-F5344CB8AC3E}">
        <p14:creationId xmlns:p14="http://schemas.microsoft.com/office/powerpoint/2010/main" val="1712369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C9594A0-297B-4CBF-B5D8-786A2306A2AE}" type="slidenum">
              <a:rPr lang="en-US"/>
              <a:pPr>
                <a:defRPr/>
              </a:pPr>
              <a:t>‹#›</a:t>
            </a:fld>
            <a:endParaRPr lang="en-US"/>
          </a:p>
        </p:txBody>
      </p:sp>
    </p:spTree>
    <p:extLst>
      <p:ext uri="{BB962C8B-B14F-4D97-AF65-F5344CB8AC3E}">
        <p14:creationId xmlns:p14="http://schemas.microsoft.com/office/powerpoint/2010/main" val="2004649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47387E9-14BA-4A4A-8AF4-E28D0AB520DF}" type="slidenum">
              <a:rPr lang="en-US"/>
              <a:pPr>
                <a:defRPr/>
              </a:pPr>
              <a:t>‹#›</a:t>
            </a:fld>
            <a:endParaRPr lang="en-US"/>
          </a:p>
        </p:txBody>
      </p:sp>
    </p:spTree>
    <p:extLst>
      <p:ext uri="{BB962C8B-B14F-4D97-AF65-F5344CB8AC3E}">
        <p14:creationId xmlns:p14="http://schemas.microsoft.com/office/powerpoint/2010/main" val="46135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33600" y="3048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2133600" y="1981200"/>
            <a:ext cx="64008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44" name="Rectangle 4"/>
          <p:cNvSpPr>
            <a:spLocks noGrp="1" noChangeArrowheads="1"/>
          </p:cNvSpPr>
          <p:nvPr>
            <p:ph type="dt" sz="half" idx="2"/>
          </p:nvPr>
        </p:nvSpPr>
        <p:spPr bwMode="auto">
          <a:xfrm>
            <a:off x="21336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smtClean="0">
                <a:latin typeface="Arial" charset="0"/>
              </a:defRPr>
            </a:lvl1pPr>
          </a:lstStyle>
          <a:p>
            <a:pPr>
              <a:defRPr/>
            </a:pPr>
            <a:endParaRPr lang="en-US"/>
          </a:p>
        </p:txBody>
      </p:sp>
      <p:sp>
        <p:nvSpPr>
          <p:cNvPr id="10245" name="Rectangle 5"/>
          <p:cNvSpPr>
            <a:spLocks noGrp="1" noChangeArrowheads="1"/>
          </p:cNvSpPr>
          <p:nvPr>
            <p:ph type="ftr" sz="quarter" idx="3"/>
          </p:nvPr>
        </p:nvSpPr>
        <p:spPr bwMode="auto">
          <a:xfrm>
            <a:off x="3886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smtClean="0">
                <a:latin typeface="Arial" charset="0"/>
              </a:defRPr>
            </a:lvl1pPr>
          </a:lstStyle>
          <a:p>
            <a:pPr>
              <a:defRPr/>
            </a:pPr>
            <a:endParaRPr lang="en-US"/>
          </a:p>
        </p:txBody>
      </p:sp>
      <p:sp>
        <p:nvSpPr>
          <p:cNvPr id="10246" name="Rectangle 6"/>
          <p:cNvSpPr>
            <a:spLocks noGrp="1" noChangeArrowheads="1"/>
          </p:cNvSpPr>
          <p:nvPr>
            <p:ph type="sldNum" sz="quarter" idx="4"/>
          </p:nvPr>
        </p:nvSpPr>
        <p:spPr bwMode="auto">
          <a:xfrm>
            <a:off x="7239000" y="6248400"/>
            <a:ext cx="1295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charset="0"/>
              </a:defRPr>
            </a:lvl1pPr>
          </a:lstStyle>
          <a:p>
            <a:pPr>
              <a:defRPr/>
            </a:pPr>
            <a:fld id="{E4F6F9A4-47D0-4223-9E6B-AAFF9E8D0A9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80000"/>
        </a:lnSpc>
        <a:spcBef>
          <a:spcPct val="0"/>
        </a:spcBef>
        <a:spcAft>
          <a:spcPct val="0"/>
        </a:spcAft>
        <a:defRPr sz="4000">
          <a:solidFill>
            <a:schemeClr val="tx2"/>
          </a:solidFill>
          <a:latin typeface="+mj-lt"/>
          <a:ea typeface="+mj-ea"/>
          <a:cs typeface="+mj-cs"/>
        </a:defRPr>
      </a:lvl1pPr>
      <a:lvl2pPr algn="l" rtl="0" eaLnBrk="0" fontAlgn="base" hangingPunct="0">
        <a:lnSpc>
          <a:spcPct val="80000"/>
        </a:lnSpc>
        <a:spcBef>
          <a:spcPct val="0"/>
        </a:spcBef>
        <a:spcAft>
          <a:spcPct val="0"/>
        </a:spcAft>
        <a:defRPr sz="4000">
          <a:solidFill>
            <a:schemeClr val="tx2"/>
          </a:solidFill>
          <a:latin typeface="Arial Black" pitchFamily="34" charset="0"/>
        </a:defRPr>
      </a:lvl2pPr>
      <a:lvl3pPr algn="l" rtl="0" eaLnBrk="0" fontAlgn="base" hangingPunct="0">
        <a:lnSpc>
          <a:spcPct val="80000"/>
        </a:lnSpc>
        <a:spcBef>
          <a:spcPct val="0"/>
        </a:spcBef>
        <a:spcAft>
          <a:spcPct val="0"/>
        </a:spcAft>
        <a:defRPr sz="4000">
          <a:solidFill>
            <a:schemeClr val="tx2"/>
          </a:solidFill>
          <a:latin typeface="Arial Black" pitchFamily="34" charset="0"/>
        </a:defRPr>
      </a:lvl3pPr>
      <a:lvl4pPr algn="l" rtl="0" eaLnBrk="0" fontAlgn="base" hangingPunct="0">
        <a:lnSpc>
          <a:spcPct val="80000"/>
        </a:lnSpc>
        <a:spcBef>
          <a:spcPct val="0"/>
        </a:spcBef>
        <a:spcAft>
          <a:spcPct val="0"/>
        </a:spcAft>
        <a:defRPr sz="4000">
          <a:solidFill>
            <a:schemeClr val="tx2"/>
          </a:solidFill>
          <a:latin typeface="Arial Black" pitchFamily="34" charset="0"/>
        </a:defRPr>
      </a:lvl4pPr>
      <a:lvl5pPr algn="l" rtl="0" eaLnBrk="0" fontAlgn="base" hangingPunct="0">
        <a:lnSpc>
          <a:spcPct val="80000"/>
        </a:lnSpc>
        <a:spcBef>
          <a:spcPct val="0"/>
        </a:spcBef>
        <a:spcAft>
          <a:spcPct val="0"/>
        </a:spcAft>
        <a:defRPr sz="4000">
          <a:solidFill>
            <a:schemeClr val="tx2"/>
          </a:solidFill>
          <a:latin typeface="Arial Black" pitchFamily="34" charset="0"/>
        </a:defRPr>
      </a:lvl5pPr>
      <a:lvl6pPr marL="457200" algn="l" rtl="0" fontAlgn="base">
        <a:lnSpc>
          <a:spcPct val="80000"/>
        </a:lnSpc>
        <a:spcBef>
          <a:spcPct val="0"/>
        </a:spcBef>
        <a:spcAft>
          <a:spcPct val="0"/>
        </a:spcAft>
        <a:defRPr sz="4000">
          <a:solidFill>
            <a:schemeClr val="tx2"/>
          </a:solidFill>
          <a:latin typeface="Arial Black" pitchFamily="34" charset="0"/>
        </a:defRPr>
      </a:lvl6pPr>
      <a:lvl7pPr marL="914400" algn="l" rtl="0" fontAlgn="base">
        <a:lnSpc>
          <a:spcPct val="80000"/>
        </a:lnSpc>
        <a:spcBef>
          <a:spcPct val="0"/>
        </a:spcBef>
        <a:spcAft>
          <a:spcPct val="0"/>
        </a:spcAft>
        <a:defRPr sz="4000">
          <a:solidFill>
            <a:schemeClr val="tx2"/>
          </a:solidFill>
          <a:latin typeface="Arial Black" pitchFamily="34" charset="0"/>
        </a:defRPr>
      </a:lvl7pPr>
      <a:lvl8pPr marL="1371600" algn="l" rtl="0" fontAlgn="base">
        <a:lnSpc>
          <a:spcPct val="80000"/>
        </a:lnSpc>
        <a:spcBef>
          <a:spcPct val="0"/>
        </a:spcBef>
        <a:spcAft>
          <a:spcPct val="0"/>
        </a:spcAft>
        <a:defRPr sz="4000">
          <a:solidFill>
            <a:schemeClr val="tx2"/>
          </a:solidFill>
          <a:latin typeface="Arial Black" pitchFamily="34" charset="0"/>
        </a:defRPr>
      </a:lvl8pPr>
      <a:lvl9pPr marL="1828800" algn="l" rtl="0" fontAlgn="base">
        <a:lnSpc>
          <a:spcPct val="80000"/>
        </a:lnSpc>
        <a:spcBef>
          <a:spcPct val="0"/>
        </a:spcBef>
        <a:spcAft>
          <a:spcPct val="0"/>
        </a:spcAft>
        <a:defRPr sz="4000">
          <a:solidFill>
            <a:schemeClr val="tx2"/>
          </a:solidFill>
          <a:latin typeface="Arial Black"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solidFill>
                <a:prstClr val="white"/>
              </a:solidFill>
            </a:endParaRPr>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a:solidFill>
                <a:prstClr val="white"/>
              </a:solidFill>
            </a:endParaRPr>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fontAlgn="auto">
              <a:spcBef>
                <a:spcPts val="0"/>
              </a:spcBef>
              <a:spcAft>
                <a:spcPts val="0"/>
              </a:spcAft>
            </a:pPr>
            <a:fld id="{78A805DD-1BD9-4110-95D6-CD0B3C187AE5}" type="datetimeFigureOut">
              <a:rPr lang="en-US" smtClean="0">
                <a:solidFill>
                  <a:srgbClr val="696464"/>
                </a:solidFill>
                <a:latin typeface="Perpetua"/>
              </a:rPr>
              <a:pPr fontAlgn="auto">
                <a:spcBef>
                  <a:spcPts val="0"/>
                </a:spcBef>
                <a:spcAft>
                  <a:spcPts val="0"/>
                </a:spcAft>
              </a:pPr>
              <a:t>12/13/2014</a:t>
            </a:fld>
            <a:endParaRPr lang="en-US">
              <a:solidFill>
                <a:srgbClr val="696464"/>
              </a:solidFill>
              <a:latin typeface="Perpetua"/>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fontAlgn="auto">
              <a:spcBef>
                <a:spcPts val="0"/>
              </a:spcBef>
              <a:spcAft>
                <a:spcPts val="0"/>
              </a:spcAft>
            </a:pPr>
            <a:endParaRPr lang="en-US">
              <a:solidFill>
                <a:srgbClr val="696464"/>
              </a:solidFill>
              <a:latin typeface="Perpetua"/>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fontAlgn="auto">
              <a:spcBef>
                <a:spcPts val="0"/>
              </a:spcBef>
              <a:spcAft>
                <a:spcPts val="0"/>
              </a:spcAft>
            </a:pPr>
            <a:fld id="{C0C1066C-715D-458C-8ACA-12AE90D1AB84}" type="slidenum">
              <a:rPr lang="en-US" smtClean="0"/>
              <a:pPr fontAlgn="auto">
                <a:spcBef>
                  <a:spcPts val="0"/>
                </a:spcBef>
                <a:spcAft>
                  <a:spcPts val="0"/>
                </a:spcAft>
              </a:pPr>
              <a:t>‹#›</a:t>
            </a:fld>
            <a:endParaRPr lang="en-US"/>
          </a:p>
        </p:txBody>
      </p:sp>
    </p:spTree>
    <p:extLst>
      <p:ext uri="{BB962C8B-B14F-4D97-AF65-F5344CB8AC3E}">
        <p14:creationId xmlns:p14="http://schemas.microsoft.com/office/powerpoint/2010/main" val="3550275189"/>
      </p:ext>
    </p:extLst>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revelationandcreation.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holylandphotos.org/browse.asp?s=1,3,7,23,106&amp;img=TWCSSM04" TargetMode="External"/><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holylandphotos.org/browse.asp?s=1,3,7,23,106&amp;img=TWCSSM04"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holylandarchive.com/photos_src/TWCSSM08_800.jpg"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5" Type="http://schemas.openxmlformats.org/officeDocument/2006/relationships/hyperlink" Target="http://holylandphotos.org/browse.asp?s=1,3,7,23,106&amp;img=TWCSSM04" TargetMode="Externa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2335213"/>
            <a:ext cx="6705600" cy="1481137"/>
          </a:xfrm>
        </p:spPr>
        <p:txBody>
          <a:bodyPr>
            <a:prstTxWarp prst="textPlain">
              <a:avLst/>
            </a:prstTxWarp>
          </a:bodyPr>
          <a:lstStyle/>
          <a:p>
            <a:pPr eaLnBrk="1" hangingPunct="1"/>
            <a:r>
              <a:rPr lang="en-US" altLang="en-US"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Kozuka Gothic Pro H" pitchFamily="34" charset="-128"/>
                <a:ea typeface="Kozuka Gothic Pro H" pitchFamily="34" charset="-128"/>
              </a:rPr>
              <a:t>Smyrna</a:t>
            </a:r>
          </a:p>
        </p:txBody>
      </p:sp>
      <p:sp>
        <p:nvSpPr>
          <p:cNvPr id="2051" name="Rectangle 3"/>
          <p:cNvSpPr>
            <a:spLocks noGrp="1" noChangeArrowheads="1"/>
          </p:cNvSpPr>
          <p:nvPr>
            <p:ph type="subTitle" idx="1"/>
          </p:nvPr>
        </p:nvSpPr>
        <p:spPr/>
        <p:txBody>
          <a:bodyPr/>
          <a:lstStyle/>
          <a:p>
            <a:pPr eaLnBrk="1" hangingPunct="1"/>
            <a:r>
              <a:rPr lang="en-US" altLang="en-US" smtClean="0"/>
              <a:t>Revelation 2:8-11</a:t>
            </a:r>
          </a:p>
        </p:txBody>
      </p:sp>
      <p:sp>
        <p:nvSpPr>
          <p:cNvPr id="3076" name="Rectangle 4"/>
          <p:cNvSpPr>
            <a:spLocks noChangeArrowheads="1"/>
          </p:cNvSpPr>
          <p:nvPr/>
        </p:nvSpPr>
        <p:spPr bwMode="auto">
          <a:xfrm>
            <a:off x="2667000" y="6248400"/>
            <a:ext cx="381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a:r>
              <a:rPr lang="en-US" altLang="en-US" sz="1400" i="1"/>
              <a:t>Wallace, Steven J.</a:t>
            </a:r>
            <a:r>
              <a:rPr lang="en-US" altLang="en-US" sz="1400"/>
              <a:t>  www.revelationandcreation.com</a:t>
            </a:r>
            <a:endParaRPr lang="en-US" altLang="en-US"/>
          </a:p>
        </p:txBody>
      </p:sp>
      <p:sp>
        <p:nvSpPr>
          <p:cNvPr id="3077" name="Rectangle 5">
            <a:hlinkClick r:id="rId2"/>
          </p:cNvPr>
          <p:cNvSpPr>
            <a:spLocks noChangeArrowheads="1"/>
          </p:cNvSpPr>
          <p:nvPr/>
        </p:nvSpPr>
        <p:spPr bwMode="auto">
          <a:xfrm>
            <a:off x="2590800" y="6248400"/>
            <a:ext cx="396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lgn="ctr">
                <a:solidFill>
                  <a:srgbClr val="000000"/>
                </a:solidFill>
                <a:miter lim="800000"/>
                <a:headEnd/>
                <a:tailEnd type="none" w="lg" len="lg"/>
              </a14:hiddenLine>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grpId="0" nodeType="clickEffect">
                                  <p:stCondLst>
                                    <p:cond delay="0"/>
                                  </p:stCondLst>
                                  <p:iterate type="lt">
                                    <p:tmPct val="100000"/>
                                  </p:iterate>
                                  <p:childTnLst>
                                    <p:set>
                                      <p:cBhvr>
                                        <p:cTn id="6" dur="1" fill="hold">
                                          <p:stCondLst>
                                            <p:cond delay="0"/>
                                          </p:stCondLst>
                                        </p:cTn>
                                        <p:tgtEl>
                                          <p:spTgt spid="2050"/>
                                        </p:tgtEl>
                                        <p:attrNameLst>
                                          <p:attrName>style.visibility</p:attrName>
                                        </p:attrNameLst>
                                      </p:cBhvr>
                                      <p:to>
                                        <p:strVal val="visible"/>
                                      </p:to>
                                    </p:set>
                                    <p:anim calcmode="lin" valueType="num">
                                      <p:cBhvr>
                                        <p:cTn id="7" dur="75" fill="hold"/>
                                        <p:tgtEl>
                                          <p:spTgt spid="2050"/>
                                        </p:tgtEl>
                                        <p:attrNameLst>
                                          <p:attrName>ppt_w</p:attrName>
                                        </p:attrNameLst>
                                      </p:cBhvr>
                                      <p:tavLst>
                                        <p:tav tm="0">
                                          <p:val>
                                            <p:strVal val="4*#ppt_w"/>
                                          </p:val>
                                        </p:tav>
                                        <p:tav tm="100000">
                                          <p:val>
                                            <p:strVal val="#ppt_w"/>
                                          </p:val>
                                        </p:tav>
                                      </p:tavLst>
                                    </p:anim>
                                    <p:anim calcmode="lin" valueType="num">
                                      <p:cBhvr>
                                        <p:cTn id="8" dur="75" fill="hold"/>
                                        <p:tgtEl>
                                          <p:spTgt spid="2050"/>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2051">
                                            <p:txEl>
                                              <p:pRg st="0" end="0"/>
                                            </p:txEl>
                                          </p:spTgt>
                                        </p:tgtEl>
                                        <p:attrNameLst>
                                          <p:attrName>style.visibility</p:attrName>
                                        </p:attrNameLst>
                                      </p:cBhvr>
                                      <p:to>
                                        <p:strVal val="visible"/>
                                      </p:to>
                                    </p:set>
                                    <p:animEffect transition="in" filter="dissolve">
                                      <p:cBhvr>
                                        <p:cTn id="13" dur="500"/>
                                        <p:tgtEl>
                                          <p:spTgt spid="20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6" descr="Smyr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3525" y="0"/>
            <a:ext cx="53498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4"/>
          <p:cNvSpPr txBox="1">
            <a:spLocks noChangeArrowheads="1"/>
          </p:cNvSpPr>
          <p:nvPr/>
        </p:nvSpPr>
        <p:spPr bwMode="auto">
          <a:xfrm>
            <a:off x="441325" y="371475"/>
            <a:ext cx="1246188" cy="485775"/>
          </a:xfrm>
          <a:prstGeom prst="rect">
            <a:avLst/>
          </a:prstGeom>
          <a:solidFill>
            <a:srgbClr val="000000"/>
          </a:solidFill>
          <a:ln w="28575">
            <a:solidFill>
              <a:schemeClr val="tx1"/>
            </a:solidFill>
            <a:miter lim="800000"/>
            <a:headEnd/>
            <a:tailEnd/>
          </a:ln>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400" b="1">
                <a:solidFill>
                  <a:schemeClr val="bg1"/>
                </a:solidFill>
                <a:latin typeface="Times New Roman" pitchFamily="18" charset="0"/>
              </a:rPr>
              <a:t>Smyrna</a:t>
            </a:r>
          </a:p>
        </p:txBody>
      </p:sp>
      <p:sp>
        <p:nvSpPr>
          <p:cNvPr id="3075" name="Line 3"/>
          <p:cNvSpPr>
            <a:spLocks noChangeShapeType="1"/>
          </p:cNvSpPr>
          <p:nvPr/>
        </p:nvSpPr>
        <p:spPr bwMode="auto">
          <a:xfrm flipH="1" flipV="1">
            <a:off x="990600" y="838200"/>
            <a:ext cx="1676400" cy="2590800"/>
          </a:xfrm>
          <a:prstGeom prst="line">
            <a:avLst/>
          </a:prstGeom>
          <a:noFill/>
          <a:ln w="47625">
            <a:solidFill>
              <a:schemeClr val="tx1"/>
            </a:solidFill>
            <a:round/>
            <a:headEnd type="triangle" w="med" len="lg"/>
            <a:tailEnd/>
          </a:ln>
          <a:extLst>
            <a:ext uri="{909E8E84-426E-40DD-AFC4-6F175D3DCCD1}">
              <a14:hiddenFill xmlns:a14="http://schemas.microsoft.com/office/drawing/2010/main">
                <a:noFill/>
              </a14:hiddenFill>
            </a:ext>
          </a:extLst>
        </p:spPr>
        <p:txBody>
          <a:bodyPr/>
          <a:lstStyle/>
          <a:p>
            <a:endParaRPr lang="en-US"/>
          </a:p>
        </p:txBody>
      </p:sp>
      <p:sp>
        <p:nvSpPr>
          <p:cNvPr id="4101" name="Text Box 7"/>
          <p:cNvSpPr txBox="1">
            <a:spLocks noChangeArrowheads="1"/>
          </p:cNvSpPr>
          <p:nvPr/>
        </p:nvSpPr>
        <p:spPr bwMode="auto">
          <a:xfrm>
            <a:off x="0" y="6216650"/>
            <a:ext cx="2743200" cy="64135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a:solidFill>
                  <a:schemeClr val="bg1"/>
                </a:solidFill>
              </a:rPr>
              <a:t>Courtesy of:</a:t>
            </a:r>
          </a:p>
          <a:p>
            <a:r>
              <a:rPr lang="en-US" altLang="en-US">
                <a:hlinkClick r:id="rId3"/>
              </a:rPr>
              <a:t>www.holylandphotos.org</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5" presetClass="entr" presetSubtype="0" fill="hold" grpId="0" nodeType="with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p:cTn id="7" dur="1000" fill="hold"/>
                                        <p:tgtEl>
                                          <p:spTgt spid="3076"/>
                                        </p:tgtEl>
                                        <p:attrNameLst>
                                          <p:attrName>ppt_w</p:attrName>
                                        </p:attrNameLst>
                                      </p:cBhvr>
                                      <p:tavLst>
                                        <p:tav tm="0">
                                          <p:val>
                                            <p:fltVal val="0"/>
                                          </p:val>
                                        </p:tav>
                                        <p:tav tm="100000">
                                          <p:val>
                                            <p:strVal val="#ppt_w"/>
                                          </p:val>
                                        </p:tav>
                                      </p:tavLst>
                                    </p:anim>
                                    <p:anim calcmode="lin" valueType="num">
                                      <p:cBhvr>
                                        <p:cTn id="8" dur="1000" fill="hold"/>
                                        <p:tgtEl>
                                          <p:spTgt spid="3076"/>
                                        </p:tgtEl>
                                        <p:attrNameLst>
                                          <p:attrName>ppt_h</p:attrName>
                                        </p:attrNameLst>
                                      </p:cBhvr>
                                      <p:tavLst>
                                        <p:tav tm="0">
                                          <p:val>
                                            <p:fltVal val="0"/>
                                          </p:val>
                                        </p:tav>
                                        <p:tav tm="100000">
                                          <p:val>
                                            <p:strVal val="#ppt_h"/>
                                          </p:val>
                                        </p:tav>
                                      </p:tavLst>
                                    </p:anim>
                                    <p:anim calcmode="lin" valueType="num">
                                      <p:cBhvr>
                                        <p:cTn id="9" dur="1000" fill="hold"/>
                                        <p:tgtEl>
                                          <p:spTgt spid="3076"/>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76"/>
                                        </p:tgtEl>
                                        <p:attrNameLst>
                                          <p:attrName>ppt_y</p:attrName>
                                        </p:attrNameLst>
                                      </p:cBhvr>
                                      <p:tavLst>
                                        <p:tav tm="0" fmla="#ppt_y+(sin(-2*pi*(1-$))*-#ppt_x+cos(-2*pi*(1-$))*(1-#ppt_y))*(1-$)">
                                          <p:val>
                                            <p:fltVal val="0"/>
                                          </p:val>
                                        </p:tav>
                                        <p:tav tm="100000">
                                          <p:val>
                                            <p:fltVal val="1"/>
                                          </p:val>
                                        </p:tav>
                                      </p:tavLst>
                                    </p:anim>
                                  </p:childTnLst>
                                </p:cTn>
                              </p:par>
                            </p:childTnLst>
                          </p:cTn>
                        </p:par>
                        <p:par>
                          <p:cTn id="11" fill="hold" nodeType="afterGroup">
                            <p:stCondLst>
                              <p:cond delay="1000"/>
                            </p:stCondLst>
                            <p:childTnLst>
                              <p:par>
                                <p:cTn id="12" presetID="9" presetClass="entr" presetSubtype="0" fill="hold" grpId="0" nodeType="afterEffect">
                                  <p:stCondLst>
                                    <p:cond delay="0"/>
                                  </p:stCondLst>
                                  <p:childTnLst>
                                    <p:set>
                                      <p:cBhvr>
                                        <p:cTn id="13" dur="1" fill="hold">
                                          <p:stCondLst>
                                            <p:cond delay="0"/>
                                          </p:stCondLst>
                                        </p:cTn>
                                        <p:tgtEl>
                                          <p:spTgt spid="3075"/>
                                        </p:tgtEl>
                                        <p:attrNameLst>
                                          <p:attrName>style.visibility</p:attrName>
                                        </p:attrNameLst>
                                      </p:cBhvr>
                                      <p:to>
                                        <p:strVal val="visible"/>
                                      </p:to>
                                    </p:set>
                                    <p:animEffect transition="in" filter="dissolve">
                                      <p:cBhvr>
                                        <p:cTn id="14"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animBg="1" autoUpdateAnimBg="0"/>
      <p:bldP spid="3075"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mtClean="0"/>
              <a:t>Ancient Ruins of Smyrna Among The Modern City of Izmir</a:t>
            </a:r>
          </a:p>
        </p:txBody>
      </p:sp>
      <p:sp>
        <p:nvSpPr>
          <p:cNvPr id="5123" name="Text Box 4"/>
          <p:cNvSpPr txBox="1">
            <a:spLocks noChangeArrowheads="1"/>
          </p:cNvSpPr>
          <p:nvPr/>
        </p:nvSpPr>
        <p:spPr bwMode="auto">
          <a:xfrm>
            <a:off x="6384925" y="1717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sz="2400">
              <a:latin typeface="Times New Roman" pitchFamily="18" charset="0"/>
            </a:endParaRPr>
          </a:p>
        </p:txBody>
      </p:sp>
      <p:sp>
        <p:nvSpPr>
          <p:cNvPr id="4101" name="Text Box 5"/>
          <p:cNvSpPr txBox="1">
            <a:spLocks noChangeArrowheads="1"/>
          </p:cNvSpPr>
          <p:nvPr/>
        </p:nvSpPr>
        <p:spPr bwMode="auto">
          <a:xfrm>
            <a:off x="6124575" y="1870075"/>
            <a:ext cx="3019425"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274320" indent="-274320" eaLnBrk="1" hangingPunct="1">
              <a:buFont typeface="Arial" panose="020B0604020202020204" pitchFamily="34" charset="0"/>
              <a:buChar char="•"/>
            </a:pPr>
            <a:r>
              <a:rPr lang="en-US" altLang="en-US" sz="2600" dirty="0">
                <a:latin typeface="Tekton Pro" pitchFamily="34" charset="0"/>
              </a:rPr>
              <a:t>40 miles north of Ephesus, “The ornament of Asia”</a:t>
            </a:r>
          </a:p>
          <a:p>
            <a:pPr marL="274320" indent="-274320" eaLnBrk="1" hangingPunct="1">
              <a:buFont typeface="Arial" panose="020B0604020202020204" pitchFamily="34" charset="0"/>
              <a:buChar char="•"/>
            </a:pPr>
            <a:r>
              <a:rPr lang="en-US" altLang="en-US" sz="2600" dirty="0">
                <a:latin typeface="Tekton Pro" pitchFamily="34" charset="0"/>
              </a:rPr>
              <a:t>4</a:t>
            </a:r>
            <a:r>
              <a:rPr lang="en-US" altLang="en-US" sz="2600" baseline="30000" dirty="0">
                <a:latin typeface="Tekton Pro" pitchFamily="34" charset="0"/>
              </a:rPr>
              <a:t>th</a:t>
            </a:r>
            <a:r>
              <a:rPr lang="en-US" altLang="en-US" sz="2600" dirty="0">
                <a:latin typeface="Tekton Pro" pitchFamily="34" charset="0"/>
              </a:rPr>
              <a:t> Century B.C. rapidly became the chief city of Asia</a:t>
            </a:r>
          </a:p>
          <a:p>
            <a:pPr marL="274320" indent="-274320" eaLnBrk="1" hangingPunct="1">
              <a:buFont typeface="Arial" panose="020B0604020202020204" pitchFamily="34" charset="0"/>
              <a:buChar char="•"/>
            </a:pPr>
            <a:r>
              <a:rPr lang="en-US" altLang="en-US" sz="2600" dirty="0">
                <a:latin typeface="Tekton Pro" pitchFamily="34" charset="0"/>
              </a:rPr>
              <a:t>Famous for science, medicine, majestic buildings</a:t>
            </a:r>
          </a:p>
          <a:p>
            <a:pPr marL="274320" indent="-274320" eaLnBrk="1" hangingPunct="1">
              <a:buFont typeface="Arial" panose="020B0604020202020204" pitchFamily="34" charset="0"/>
              <a:buChar char="•"/>
            </a:pPr>
            <a:r>
              <a:rPr lang="en-US" altLang="en-US" sz="2600" dirty="0" smtClean="0">
                <a:latin typeface="Tekton Pro" pitchFamily="34" charset="0"/>
              </a:rPr>
              <a:t>Polycarp </a:t>
            </a:r>
            <a:r>
              <a:rPr lang="en-US" altLang="en-US" sz="2600" dirty="0">
                <a:latin typeface="Tekton Pro" pitchFamily="34" charset="0"/>
              </a:rPr>
              <a:t>martyred </a:t>
            </a:r>
            <a:r>
              <a:rPr lang="en-US" altLang="en-US" sz="2600" dirty="0" smtClean="0">
                <a:latin typeface="Tekton Pro" pitchFamily="34" charset="0"/>
              </a:rPr>
              <a:t>~A.D</a:t>
            </a:r>
            <a:r>
              <a:rPr lang="en-US" altLang="en-US" sz="2600" dirty="0">
                <a:latin typeface="Tekton Pro" pitchFamily="34" charset="0"/>
              </a:rPr>
              <a:t>. 156</a:t>
            </a:r>
          </a:p>
        </p:txBody>
      </p:sp>
      <p:sp>
        <p:nvSpPr>
          <p:cNvPr id="4102" name="Text Box 6"/>
          <p:cNvSpPr txBox="1">
            <a:spLocks noChangeArrowheads="1"/>
          </p:cNvSpPr>
          <p:nvPr/>
        </p:nvSpPr>
        <p:spPr bwMode="auto">
          <a:xfrm>
            <a:off x="136525" y="6443663"/>
            <a:ext cx="77719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en-US" sz="2000" dirty="0">
                <a:latin typeface="Times New Roman" pitchFamily="18" charset="0"/>
              </a:rPr>
              <a:t>Modern Population: over 4 million </a:t>
            </a:r>
            <a:r>
              <a:rPr lang="en-US" altLang="en-US" sz="2000" dirty="0" smtClean="0">
                <a:latin typeface="Times New Roman" pitchFamily="18" charset="0"/>
              </a:rPr>
              <a:t>(www.allaboutturkey.com/info.htm)</a:t>
            </a:r>
            <a:endParaRPr lang="en-US" altLang="en-US" sz="2000" dirty="0">
              <a:latin typeface="Times New Roman" pitchFamily="18" charset="0"/>
            </a:endParaRPr>
          </a:p>
        </p:txBody>
      </p:sp>
      <p:pic>
        <p:nvPicPr>
          <p:cNvPr id="4104" name="Picture 8" descr="img_ppt"/>
          <p:cNvPicPr>
            <a:picLocks noChangeAspect="1" noChangeArrowheads="1"/>
          </p:cNvPicPr>
          <p:nvPr/>
        </p:nvPicPr>
        <p:blipFill>
          <a:blip r:embed="rId3"/>
          <a:srcRect/>
          <a:stretch>
            <a:fillRect/>
          </a:stretch>
        </p:blipFill>
        <p:spPr bwMode="auto">
          <a:xfrm>
            <a:off x="0" y="1828800"/>
            <a:ext cx="6124575" cy="4589463"/>
          </a:xfrm>
          <a:prstGeom prst="rect">
            <a:avLst/>
          </a:prstGeom>
          <a:ln>
            <a:noFill/>
          </a:ln>
          <a:effectLst>
            <a:outerShdw blurRad="190500" algn="tl" rotWithShape="0">
              <a:srgbClr val="000000">
                <a:alpha val="70000"/>
              </a:srgbClr>
            </a:outerShdw>
          </a:effectLst>
        </p:spPr>
      </p:pic>
      <p:sp>
        <p:nvSpPr>
          <p:cNvPr id="5127" name="Text Box 9"/>
          <p:cNvSpPr txBox="1">
            <a:spLocks noChangeArrowheads="1"/>
          </p:cNvSpPr>
          <p:nvPr/>
        </p:nvSpPr>
        <p:spPr bwMode="auto">
          <a:xfrm>
            <a:off x="2057400" y="1865313"/>
            <a:ext cx="3905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a:solidFill>
                  <a:schemeClr val="bg1"/>
                </a:solidFill>
              </a:rPr>
              <a:t>Courtesy of</a:t>
            </a:r>
            <a:r>
              <a:rPr lang="en-US" altLang="en-US"/>
              <a:t> </a:t>
            </a:r>
            <a:r>
              <a:rPr lang="en-US" altLang="en-US">
                <a:hlinkClick r:id="rId4"/>
              </a:rPr>
              <a:t>www.holylandphotos.org</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26"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Horizontal)">
                                      <p:cBhvr>
                                        <p:cTn id="7" dur="500"/>
                                        <p:tgtEl>
                                          <p:spTgt spid="4098"/>
                                        </p:tgtEl>
                                      </p:cBhvr>
                                    </p:animEffect>
                                  </p:childTnLst>
                                </p:cTn>
                              </p:par>
                              <p:par>
                                <p:cTn id="8" presetID="1" presetClass="entr" presetSubtype="0" fill="hold" grpId="0" nodeType="withEffect">
                                  <p:stCondLst>
                                    <p:cond delay="0"/>
                                  </p:stCondLst>
                                  <p:iterate type="lt">
                                    <p:tmAbs val="75"/>
                                  </p:iterate>
                                  <p:childTnLst>
                                    <p:set>
                                      <p:cBhvr>
                                        <p:cTn id="9" dur="1" fill="hold">
                                          <p:stCondLst>
                                            <p:cond delay="74"/>
                                          </p:stCondLst>
                                        </p:cTn>
                                        <p:tgtEl>
                                          <p:spTgt spid="4102"/>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4" presetClass="entr" presetSubtype="32" fill="hold" grpId="0" nodeType="clickEffect">
                                  <p:stCondLst>
                                    <p:cond delay="0"/>
                                  </p:stCondLst>
                                  <p:childTnLst>
                                    <p:set>
                                      <p:cBhvr>
                                        <p:cTn id="13" dur="1" fill="hold">
                                          <p:stCondLst>
                                            <p:cond delay="0"/>
                                          </p:stCondLst>
                                        </p:cTn>
                                        <p:tgtEl>
                                          <p:spTgt spid="4101">
                                            <p:txEl>
                                              <p:pRg st="0" end="0"/>
                                            </p:txEl>
                                          </p:spTgt>
                                        </p:tgtEl>
                                        <p:attrNameLst>
                                          <p:attrName>style.visibility</p:attrName>
                                        </p:attrNameLst>
                                      </p:cBhvr>
                                      <p:to>
                                        <p:strVal val="visible"/>
                                      </p:to>
                                    </p:set>
                                    <p:animEffect transition="in" filter="box(out)">
                                      <p:cBhvr>
                                        <p:cTn id="14" dur="500"/>
                                        <p:tgtEl>
                                          <p:spTgt spid="4101">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32" fill="hold" grpId="0" nodeType="clickEffect">
                                  <p:stCondLst>
                                    <p:cond delay="0"/>
                                  </p:stCondLst>
                                  <p:childTnLst>
                                    <p:set>
                                      <p:cBhvr>
                                        <p:cTn id="18" dur="1" fill="hold">
                                          <p:stCondLst>
                                            <p:cond delay="0"/>
                                          </p:stCondLst>
                                        </p:cTn>
                                        <p:tgtEl>
                                          <p:spTgt spid="4101">
                                            <p:txEl>
                                              <p:pRg st="1" end="1"/>
                                            </p:txEl>
                                          </p:spTgt>
                                        </p:tgtEl>
                                        <p:attrNameLst>
                                          <p:attrName>style.visibility</p:attrName>
                                        </p:attrNameLst>
                                      </p:cBhvr>
                                      <p:to>
                                        <p:strVal val="visible"/>
                                      </p:to>
                                    </p:set>
                                    <p:animEffect transition="in" filter="box(out)">
                                      <p:cBhvr>
                                        <p:cTn id="19" dur="500"/>
                                        <p:tgtEl>
                                          <p:spTgt spid="4101">
                                            <p:txEl>
                                              <p:pRg st="1" end="1"/>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4101">
                                            <p:txEl>
                                              <p:pRg st="2" end="2"/>
                                            </p:txEl>
                                          </p:spTgt>
                                        </p:tgtEl>
                                        <p:attrNameLst>
                                          <p:attrName>style.visibility</p:attrName>
                                        </p:attrNameLst>
                                      </p:cBhvr>
                                      <p:to>
                                        <p:strVal val="visible"/>
                                      </p:to>
                                    </p:set>
                                    <p:animEffect transition="in" filter="box(out)">
                                      <p:cBhvr>
                                        <p:cTn id="24" dur="500"/>
                                        <p:tgtEl>
                                          <p:spTgt spid="4101">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4101">
                                            <p:txEl>
                                              <p:pRg st="3" end="3"/>
                                            </p:txEl>
                                          </p:spTgt>
                                        </p:tgtEl>
                                        <p:attrNameLst>
                                          <p:attrName>style.visibility</p:attrName>
                                        </p:attrNameLst>
                                      </p:cBhvr>
                                      <p:to>
                                        <p:strVal val="visible"/>
                                      </p:to>
                                    </p:set>
                                    <p:animEffect transition="in" filter="box(out)">
                                      <p:cBhvr>
                                        <p:cTn id="29" dur="500"/>
                                        <p:tgtEl>
                                          <p:spTgt spid="410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autoUpdateAnimBg="0"/>
      <p:bldP spid="4101" grpId="0" build="p" autoUpdateAnimBg="0"/>
      <p:bldP spid="410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0" name="Picture 10" descr="Underground Agora (2)">
            <a:hlinkClick r:id="rId3" tooltip="Smyrna: Underground Agora (2)"/>
          </p:cNvPr>
          <p:cNvPicPr>
            <a:picLocks noChangeAspect="1" noChangeArrowheads="1"/>
          </p:cNvPicPr>
          <p:nvPr/>
        </p:nvPicPr>
        <p:blipFill>
          <a:blip r:embed="rId4"/>
          <a:srcRect/>
          <a:stretch>
            <a:fillRect/>
          </a:stretch>
        </p:blipFill>
        <p:spPr bwMode="auto">
          <a:xfrm>
            <a:off x="0" y="1905000"/>
            <a:ext cx="5943600" cy="4457700"/>
          </a:xfrm>
          <a:prstGeom prst="rect">
            <a:avLst/>
          </a:prstGeom>
          <a:ln>
            <a:noFill/>
          </a:ln>
          <a:effectLst>
            <a:outerShdw blurRad="190500" algn="tl" rotWithShape="0">
              <a:srgbClr val="000000">
                <a:alpha val="70000"/>
              </a:srgbClr>
            </a:outerShdw>
          </a:effectLst>
        </p:spPr>
      </p:pic>
      <p:sp>
        <p:nvSpPr>
          <p:cNvPr id="6147" name="Rectangle 2"/>
          <p:cNvSpPr>
            <a:spLocks noGrp="1" noChangeArrowheads="1"/>
          </p:cNvSpPr>
          <p:nvPr>
            <p:ph type="title"/>
          </p:nvPr>
        </p:nvSpPr>
        <p:spPr>
          <a:xfrm>
            <a:off x="2133600" y="558800"/>
            <a:ext cx="6400800" cy="1447800"/>
          </a:xfrm>
        </p:spPr>
        <p:txBody>
          <a:bodyPr/>
          <a:lstStyle/>
          <a:p>
            <a:pPr eaLnBrk="1" hangingPunct="1"/>
            <a:r>
              <a:rPr lang="en-US" altLang="en-US" smtClean="0"/>
              <a:t>Ancient Ruins of Smyrna Among The Modern City of Izmir</a:t>
            </a:r>
            <a:br>
              <a:rPr lang="en-US" altLang="en-US" smtClean="0"/>
            </a:br>
            <a:endParaRPr lang="en-US" altLang="en-US" smtClean="0"/>
          </a:p>
        </p:txBody>
      </p:sp>
      <p:sp>
        <p:nvSpPr>
          <p:cNvPr id="6148" name="Text Box 5"/>
          <p:cNvSpPr txBox="1">
            <a:spLocks noChangeArrowheads="1"/>
          </p:cNvSpPr>
          <p:nvPr/>
        </p:nvSpPr>
        <p:spPr bwMode="auto">
          <a:xfrm>
            <a:off x="6384925" y="1717675"/>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endParaRPr lang="en-US" altLang="en-US" sz="2400">
              <a:latin typeface="Times New Roman" pitchFamily="18" charset="0"/>
            </a:endParaRPr>
          </a:p>
        </p:txBody>
      </p:sp>
      <p:sp>
        <p:nvSpPr>
          <p:cNvPr id="5126" name="Text Box 6"/>
          <p:cNvSpPr txBox="1">
            <a:spLocks noChangeArrowheads="1"/>
          </p:cNvSpPr>
          <p:nvPr/>
        </p:nvSpPr>
        <p:spPr bwMode="auto">
          <a:xfrm>
            <a:off x="5962650" y="1870075"/>
            <a:ext cx="3181351"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marL="274320" indent="-274320" eaLnBrk="1" hangingPunct="1">
              <a:buFont typeface="Arial" panose="020B0604020202020204" pitchFamily="34" charset="0"/>
              <a:buChar char="•"/>
            </a:pPr>
            <a:r>
              <a:rPr lang="en-US" altLang="en-US" sz="2600" dirty="0" smtClean="0">
                <a:latin typeface="Tekton Pro" pitchFamily="34" charset="0"/>
              </a:rPr>
              <a:t>Stronghold </a:t>
            </a:r>
            <a:r>
              <a:rPr lang="en-US" altLang="en-US" sz="2600" dirty="0">
                <a:latin typeface="Tekton Pro" pitchFamily="34" charset="0"/>
              </a:rPr>
              <a:t>for emperor </a:t>
            </a:r>
            <a:r>
              <a:rPr lang="en-US" altLang="en-US" sz="2600" dirty="0" smtClean="0">
                <a:latin typeface="Tekton Pro" pitchFamily="34" charset="0"/>
              </a:rPr>
              <a:t>worship</a:t>
            </a:r>
          </a:p>
          <a:p>
            <a:pPr marL="274320" indent="-274320" eaLnBrk="1" hangingPunct="1">
              <a:buFont typeface="Arial" panose="020B0604020202020204" pitchFamily="34" charset="0"/>
              <a:buChar char="•"/>
            </a:pPr>
            <a:r>
              <a:rPr lang="en-US" altLang="en-US" sz="2600" dirty="0" smtClean="0">
                <a:latin typeface="Tekton Pro" pitchFamily="34" charset="0"/>
              </a:rPr>
              <a:t>Awarded </a:t>
            </a:r>
            <a:r>
              <a:rPr lang="en-US" altLang="en-US" sz="2600" dirty="0">
                <a:latin typeface="Tekton Pro" pitchFamily="34" charset="0"/>
              </a:rPr>
              <a:t>(over 10 other cities) to be the place for a temple dedicated to Tiberius Caesar.</a:t>
            </a:r>
          </a:p>
          <a:p>
            <a:pPr marL="274320" indent="-274320" eaLnBrk="1" hangingPunct="1">
              <a:buFont typeface="Arial" panose="020B0604020202020204" pitchFamily="34" charset="0"/>
              <a:buChar char="•"/>
            </a:pPr>
            <a:r>
              <a:rPr lang="en-US" altLang="en-US" sz="2600" dirty="0" smtClean="0">
                <a:latin typeface="Tekton Pro" pitchFamily="34" charset="0"/>
              </a:rPr>
              <a:t>Church existed in a climate of extreme </a:t>
            </a:r>
            <a:r>
              <a:rPr lang="en-US" altLang="en-US" sz="2600" dirty="0">
                <a:latin typeface="Tekton Pro" pitchFamily="34" charset="0"/>
              </a:rPr>
              <a:t>wealth, pride and </a:t>
            </a:r>
            <a:r>
              <a:rPr lang="en-US" altLang="en-US" sz="2600" dirty="0" smtClean="0">
                <a:latin typeface="Tekton Pro" pitchFamily="34" charset="0"/>
              </a:rPr>
              <a:t>paganism</a:t>
            </a:r>
            <a:endParaRPr lang="en-US" altLang="en-US" sz="2600" dirty="0">
              <a:latin typeface="Tekton Pro" pitchFamily="34" charset="0"/>
            </a:endParaRPr>
          </a:p>
        </p:txBody>
      </p:sp>
      <p:sp>
        <p:nvSpPr>
          <p:cNvPr id="6150" name="Text Box 8"/>
          <p:cNvSpPr txBox="1">
            <a:spLocks noChangeArrowheads="1"/>
          </p:cNvSpPr>
          <p:nvPr/>
        </p:nvSpPr>
        <p:spPr bwMode="auto">
          <a:xfrm>
            <a:off x="2057400" y="1865313"/>
            <a:ext cx="39052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r>
              <a:rPr lang="en-US" altLang="en-US">
                <a:solidFill>
                  <a:schemeClr val="bg1"/>
                </a:solidFill>
              </a:rPr>
              <a:t>Courtesy of</a:t>
            </a:r>
            <a:r>
              <a:rPr lang="en-US" altLang="en-US"/>
              <a:t> </a:t>
            </a:r>
            <a:r>
              <a:rPr lang="en-US" altLang="en-US">
                <a:hlinkClick r:id="rId5"/>
              </a:rPr>
              <a:t>www.holylandphotos.org</a:t>
            </a:r>
            <a:endParaRPr lang="en-US"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grpId="0" nodeType="clickEffect">
                                  <p:stCondLst>
                                    <p:cond delay="0"/>
                                  </p:stCondLst>
                                  <p:childTnLst>
                                    <p:set>
                                      <p:cBhvr>
                                        <p:cTn id="6" dur="1" fill="hold">
                                          <p:stCondLst>
                                            <p:cond delay="0"/>
                                          </p:stCondLst>
                                        </p:cTn>
                                        <p:tgtEl>
                                          <p:spTgt spid="5126">
                                            <p:txEl>
                                              <p:pRg st="0" end="0"/>
                                            </p:txEl>
                                          </p:spTgt>
                                        </p:tgtEl>
                                        <p:attrNameLst>
                                          <p:attrName>style.visibility</p:attrName>
                                        </p:attrNameLst>
                                      </p:cBhvr>
                                      <p:to>
                                        <p:strVal val="visible"/>
                                      </p:to>
                                    </p:set>
                                    <p:animEffect transition="in" filter="checkerboard(down)">
                                      <p:cBhvr>
                                        <p:cTn id="7" dur="500"/>
                                        <p:tgtEl>
                                          <p:spTgt spid="51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grpId="0" nodeType="clickEffect">
                                  <p:stCondLst>
                                    <p:cond delay="0"/>
                                  </p:stCondLst>
                                  <p:childTnLst>
                                    <p:set>
                                      <p:cBhvr>
                                        <p:cTn id="11" dur="1" fill="hold">
                                          <p:stCondLst>
                                            <p:cond delay="0"/>
                                          </p:stCondLst>
                                        </p:cTn>
                                        <p:tgtEl>
                                          <p:spTgt spid="5126">
                                            <p:txEl>
                                              <p:pRg st="1" end="1"/>
                                            </p:txEl>
                                          </p:spTgt>
                                        </p:tgtEl>
                                        <p:attrNameLst>
                                          <p:attrName>style.visibility</p:attrName>
                                        </p:attrNameLst>
                                      </p:cBhvr>
                                      <p:to>
                                        <p:strVal val="visible"/>
                                      </p:to>
                                    </p:set>
                                    <p:animEffect transition="in" filter="checkerboard(down)">
                                      <p:cBhvr>
                                        <p:cTn id="12" dur="500"/>
                                        <p:tgtEl>
                                          <p:spTgt spid="512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5" fill="hold" grpId="0" nodeType="clickEffect">
                                  <p:stCondLst>
                                    <p:cond delay="0"/>
                                  </p:stCondLst>
                                  <p:childTnLst>
                                    <p:set>
                                      <p:cBhvr>
                                        <p:cTn id="16" dur="1" fill="hold">
                                          <p:stCondLst>
                                            <p:cond delay="0"/>
                                          </p:stCondLst>
                                        </p:cTn>
                                        <p:tgtEl>
                                          <p:spTgt spid="5126">
                                            <p:txEl>
                                              <p:pRg st="2" end="2"/>
                                            </p:txEl>
                                          </p:spTgt>
                                        </p:tgtEl>
                                        <p:attrNameLst>
                                          <p:attrName>style.visibility</p:attrName>
                                        </p:attrNameLst>
                                      </p:cBhvr>
                                      <p:to>
                                        <p:strVal val="visible"/>
                                      </p:to>
                                    </p:set>
                                    <p:animEffect transition="in" filter="checkerboard(down)">
                                      <p:cBhvr>
                                        <p:cTn id="17" dur="500"/>
                                        <p:tgtEl>
                                          <p:spTgt spid="51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Revelation 2:8-11</a:t>
            </a:r>
          </a:p>
        </p:txBody>
      </p:sp>
      <p:sp>
        <p:nvSpPr>
          <p:cNvPr id="8195" name="Rectangle 3"/>
          <p:cNvSpPr>
            <a:spLocks noGrp="1" noChangeArrowheads="1"/>
          </p:cNvSpPr>
          <p:nvPr>
            <p:ph type="body" idx="1"/>
          </p:nvPr>
        </p:nvSpPr>
        <p:spPr>
          <a:xfrm>
            <a:off x="2133600" y="1828800"/>
            <a:ext cx="6477000" cy="4876800"/>
          </a:xfrm>
          <a:ln>
            <a:headEnd/>
            <a:tailEnd/>
          </a:ln>
        </p:spPr>
        <p:style>
          <a:lnRef idx="0">
            <a:schemeClr val="accent4"/>
          </a:lnRef>
          <a:fillRef idx="3">
            <a:schemeClr val="accent4"/>
          </a:fillRef>
          <a:effectRef idx="3">
            <a:schemeClr val="accent4"/>
          </a:effectRef>
          <a:fontRef idx="minor">
            <a:schemeClr val="lt1"/>
          </a:fontRef>
        </p:style>
        <p:txBody>
          <a:bodyPr>
            <a:normAutofit/>
          </a:bodyPr>
          <a:lstStyle/>
          <a:p>
            <a:pPr eaLnBrk="1" hangingPunct="1"/>
            <a:r>
              <a:rPr lang="en-US" altLang="en-US" dirty="0" smtClean="0">
                <a:solidFill>
                  <a:schemeClr val="bg1"/>
                </a:solidFill>
              </a:rPr>
              <a:t>Salutation (Rev. 2:8)</a:t>
            </a:r>
          </a:p>
          <a:p>
            <a:pPr eaLnBrk="1" hangingPunct="1"/>
            <a:r>
              <a:rPr lang="en-US" altLang="en-US" dirty="0" smtClean="0">
                <a:solidFill>
                  <a:schemeClr val="bg1"/>
                </a:solidFill>
              </a:rPr>
              <a:t>Divine Praise (Rev. 2:9)</a:t>
            </a:r>
          </a:p>
          <a:p>
            <a:pPr lvl="1" eaLnBrk="1" hangingPunct="1"/>
            <a:r>
              <a:rPr lang="en-US" altLang="en-US" dirty="0" smtClean="0">
                <a:solidFill>
                  <a:schemeClr val="bg1"/>
                </a:solidFill>
              </a:rPr>
              <a:t>Jesus knows our works, our situations, and those who are liars. These brethren were poor outwardly, but wealthy in eternity.</a:t>
            </a:r>
          </a:p>
          <a:p>
            <a:pPr eaLnBrk="1" hangingPunct="1"/>
            <a:r>
              <a:rPr lang="en-US" altLang="en-US" dirty="0" smtClean="0">
                <a:solidFill>
                  <a:schemeClr val="bg1"/>
                </a:solidFill>
              </a:rPr>
              <a:t>Divine Prescription/Promise (Rev. 2:10, 11)</a:t>
            </a:r>
          </a:p>
          <a:p>
            <a:pPr lvl="1" eaLnBrk="1" hangingPunct="1"/>
            <a:r>
              <a:rPr lang="en-US" altLang="en-US" dirty="0" smtClean="0">
                <a:solidFill>
                  <a:schemeClr val="bg1"/>
                </a:solidFill>
              </a:rPr>
              <a:t>Do not fear!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ppt_w</p:attrName>
                                        </p:attrNameLst>
                                      </p:cBhvr>
                                      <p:tavLst>
                                        <p:tav tm="0">
                                          <p:val>
                                            <p:strVal val="#ppt_w+.3"/>
                                          </p:val>
                                        </p:tav>
                                        <p:tav tm="100000">
                                          <p:val>
                                            <p:strVal val="#ppt_w"/>
                                          </p:val>
                                        </p:tav>
                                      </p:tavLst>
                                    </p:anim>
                                    <p:anim calcmode="lin" valueType="num">
                                      <p:cBhvr>
                                        <p:cTn id="8" dur="1000" fill="hold"/>
                                        <p:tgtEl>
                                          <p:spTgt spid="8194"/>
                                        </p:tgtEl>
                                        <p:attrNameLst>
                                          <p:attrName>ppt_h</p:attrName>
                                        </p:attrNameLst>
                                      </p:cBhvr>
                                      <p:tavLst>
                                        <p:tav tm="0">
                                          <p:val>
                                            <p:strVal val="#ppt_h"/>
                                          </p:val>
                                        </p:tav>
                                        <p:tav tm="100000">
                                          <p:val>
                                            <p:strVal val="#ppt_h"/>
                                          </p:val>
                                        </p:tav>
                                      </p:tavLst>
                                    </p:anim>
                                    <p:animEffect transition="in" filter="fade">
                                      <p:cBhvr>
                                        <p:cTn id="9" dur="1000"/>
                                        <p:tgtEl>
                                          <p:spTgt spid="8194"/>
                                        </p:tgtEl>
                                      </p:cBhvr>
                                    </p:animEffect>
                                  </p:childTnLst>
                                </p:cTn>
                              </p:par>
                            </p:childTnLst>
                          </p:cTn>
                        </p:par>
                        <p:par>
                          <p:cTn id="10" fill="hold" nodeType="afterGroup">
                            <p:stCondLst>
                              <p:cond delay="1000"/>
                            </p:stCondLst>
                            <p:childTnLst>
                              <p:par>
                                <p:cTn id="11" presetID="55" presetClass="entr" presetSubtype="0" fill="hold" grpId="0" nodeType="afterEffect">
                                  <p:stCondLst>
                                    <p:cond delay="0"/>
                                  </p:stCondLst>
                                  <p:childTnLst>
                                    <p:set>
                                      <p:cBhvr>
                                        <p:cTn id="12" dur="1" fill="hold">
                                          <p:stCondLst>
                                            <p:cond delay="0"/>
                                          </p:stCondLst>
                                        </p:cTn>
                                        <p:tgtEl>
                                          <p:spTgt spid="8195">
                                            <p:txEl>
                                              <p:pRg st="0" end="0"/>
                                            </p:txEl>
                                          </p:spTgt>
                                        </p:tgtEl>
                                        <p:attrNameLst>
                                          <p:attrName>style.visibility</p:attrName>
                                        </p:attrNameLst>
                                      </p:cBhvr>
                                      <p:to>
                                        <p:strVal val="visible"/>
                                      </p:to>
                                    </p:set>
                                    <p:anim calcmode="lin" valueType="num">
                                      <p:cBhvr>
                                        <p:cTn id="13" dur="1000" fill="hold"/>
                                        <p:tgtEl>
                                          <p:spTgt spid="8195">
                                            <p:txEl>
                                              <p:pRg st="0" end="0"/>
                                            </p:txEl>
                                          </p:spTgt>
                                        </p:tgtEl>
                                        <p:attrNameLst>
                                          <p:attrName>ppt_w</p:attrName>
                                        </p:attrNameLst>
                                      </p:cBhvr>
                                      <p:tavLst>
                                        <p:tav tm="0">
                                          <p:val>
                                            <p:strVal val="#ppt_w*0.70"/>
                                          </p:val>
                                        </p:tav>
                                        <p:tav tm="100000">
                                          <p:val>
                                            <p:strVal val="#ppt_w"/>
                                          </p:val>
                                        </p:tav>
                                      </p:tavLst>
                                    </p:anim>
                                    <p:anim calcmode="lin" valueType="num">
                                      <p:cBhvr>
                                        <p:cTn id="14" dur="1000" fill="hold"/>
                                        <p:tgtEl>
                                          <p:spTgt spid="8195">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819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8195">
                                            <p:txEl>
                                              <p:pRg st="1" end="1"/>
                                            </p:txEl>
                                          </p:spTgt>
                                        </p:tgtEl>
                                        <p:attrNameLst>
                                          <p:attrName>style.visibility</p:attrName>
                                        </p:attrNameLst>
                                      </p:cBhvr>
                                      <p:to>
                                        <p:strVal val="visible"/>
                                      </p:to>
                                    </p:set>
                                    <p:anim calcmode="lin" valueType="num">
                                      <p:cBhvr>
                                        <p:cTn id="20" dur="1000" fill="hold"/>
                                        <p:tgtEl>
                                          <p:spTgt spid="8195">
                                            <p:txEl>
                                              <p:pRg st="1" end="1"/>
                                            </p:txEl>
                                          </p:spTgt>
                                        </p:tgtEl>
                                        <p:attrNameLst>
                                          <p:attrName>ppt_w</p:attrName>
                                        </p:attrNameLst>
                                      </p:cBhvr>
                                      <p:tavLst>
                                        <p:tav tm="0">
                                          <p:val>
                                            <p:strVal val="#ppt_w*0.70"/>
                                          </p:val>
                                        </p:tav>
                                        <p:tav tm="100000">
                                          <p:val>
                                            <p:strVal val="#ppt_w"/>
                                          </p:val>
                                        </p:tav>
                                      </p:tavLst>
                                    </p:anim>
                                    <p:anim calcmode="lin" valueType="num">
                                      <p:cBhvr>
                                        <p:cTn id="21" dur="1000" fill="hold"/>
                                        <p:tgtEl>
                                          <p:spTgt spid="8195">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8195">
                                            <p:txEl>
                                              <p:pRg st="1" end="1"/>
                                            </p:txEl>
                                          </p:spTgt>
                                        </p:tgtEl>
                                      </p:cBhvr>
                                    </p:animEffect>
                                  </p:childTnLst>
                                </p:cTn>
                              </p:par>
                              <p:par>
                                <p:cTn id="23" presetID="55" presetClass="entr" presetSubtype="0" fill="hold" grpId="0" nodeType="withEffect">
                                  <p:stCondLst>
                                    <p:cond delay="0"/>
                                  </p:stCondLst>
                                  <p:childTnLst>
                                    <p:set>
                                      <p:cBhvr>
                                        <p:cTn id="24" dur="1" fill="hold">
                                          <p:stCondLst>
                                            <p:cond delay="0"/>
                                          </p:stCondLst>
                                        </p:cTn>
                                        <p:tgtEl>
                                          <p:spTgt spid="8195">
                                            <p:txEl>
                                              <p:pRg st="2" end="2"/>
                                            </p:txEl>
                                          </p:spTgt>
                                        </p:tgtEl>
                                        <p:attrNameLst>
                                          <p:attrName>style.visibility</p:attrName>
                                        </p:attrNameLst>
                                      </p:cBhvr>
                                      <p:to>
                                        <p:strVal val="visible"/>
                                      </p:to>
                                    </p:set>
                                    <p:anim calcmode="lin" valueType="num">
                                      <p:cBhvr>
                                        <p:cTn id="25" dur="1000" fill="hold"/>
                                        <p:tgtEl>
                                          <p:spTgt spid="8195">
                                            <p:txEl>
                                              <p:pRg st="2" end="2"/>
                                            </p:txEl>
                                          </p:spTgt>
                                        </p:tgtEl>
                                        <p:attrNameLst>
                                          <p:attrName>ppt_w</p:attrName>
                                        </p:attrNameLst>
                                      </p:cBhvr>
                                      <p:tavLst>
                                        <p:tav tm="0">
                                          <p:val>
                                            <p:strVal val="#ppt_w*0.70"/>
                                          </p:val>
                                        </p:tav>
                                        <p:tav tm="100000">
                                          <p:val>
                                            <p:strVal val="#ppt_w"/>
                                          </p:val>
                                        </p:tav>
                                      </p:tavLst>
                                    </p:anim>
                                    <p:anim calcmode="lin" valueType="num">
                                      <p:cBhvr>
                                        <p:cTn id="26" dur="1000" fill="hold"/>
                                        <p:tgtEl>
                                          <p:spTgt spid="8195">
                                            <p:txEl>
                                              <p:pRg st="2" end="2"/>
                                            </p:txEl>
                                          </p:spTgt>
                                        </p:tgtEl>
                                        <p:attrNameLst>
                                          <p:attrName>ppt_h</p:attrName>
                                        </p:attrNameLst>
                                      </p:cBhvr>
                                      <p:tavLst>
                                        <p:tav tm="0">
                                          <p:val>
                                            <p:strVal val="#ppt_h"/>
                                          </p:val>
                                        </p:tav>
                                        <p:tav tm="100000">
                                          <p:val>
                                            <p:strVal val="#ppt_h"/>
                                          </p:val>
                                        </p:tav>
                                      </p:tavLst>
                                    </p:anim>
                                    <p:animEffect transition="in" filter="fade">
                                      <p:cBhvr>
                                        <p:cTn id="27" dur="1000"/>
                                        <p:tgtEl>
                                          <p:spTgt spid="8195">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5" presetClass="entr" presetSubtype="0" fill="hold" grpId="0" nodeType="clickEffect">
                                  <p:stCondLst>
                                    <p:cond delay="0"/>
                                  </p:stCondLst>
                                  <p:childTnLst>
                                    <p:set>
                                      <p:cBhvr>
                                        <p:cTn id="31" dur="1" fill="hold">
                                          <p:stCondLst>
                                            <p:cond delay="0"/>
                                          </p:stCondLst>
                                        </p:cTn>
                                        <p:tgtEl>
                                          <p:spTgt spid="8195">
                                            <p:txEl>
                                              <p:pRg st="3" end="3"/>
                                            </p:txEl>
                                          </p:spTgt>
                                        </p:tgtEl>
                                        <p:attrNameLst>
                                          <p:attrName>style.visibility</p:attrName>
                                        </p:attrNameLst>
                                      </p:cBhvr>
                                      <p:to>
                                        <p:strVal val="visible"/>
                                      </p:to>
                                    </p:set>
                                    <p:anim calcmode="lin" valueType="num">
                                      <p:cBhvr>
                                        <p:cTn id="32" dur="1000" fill="hold"/>
                                        <p:tgtEl>
                                          <p:spTgt spid="8195">
                                            <p:txEl>
                                              <p:pRg st="3" end="3"/>
                                            </p:txEl>
                                          </p:spTgt>
                                        </p:tgtEl>
                                        <p:attrNameLst>
                                          <p:attrName>ppt_w</p:attrName>
                                        </p:attrNameLst>
                                      </p:cBhvr>
                                      <p:tavLst>
                                        <p:tav tm="0">
                                          <p:val>
                                            <p:strVal val="#ppt_w*0.70"/>
                                          </p:val>
                                        </p:tav>
                                        <p:tav tm="100000">
                                          <p:val>
                                            <p:strVal val="#ppt_w"/>
                                          </p:val>
                                        </p:tav>
                                      </p:tavLst>
                                    </p:anim>
                                    <p:anim calcmode="lin" valueType="num">
                                      <p:cBhvr>
                                        <p:cTn id="33" dur="1000" fill="hold"/>
                                        <p:tgtEl>
                                          <p:spTgt spid="8195">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8195">
                                            <p:txEl>
                                              <p:pRg st="3" end="3"/>
                                            </p:txEl>
                                          </p:spTgt>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8195">
                                            <p:txEl>
                                              <p:pRg st="4" end="4"/>
                                            </p:txEl>
                                          </p:spTgt>
                                        </p:tgtEl>
                                        <p:attrNameLst>
                                          <p:attrName>style.visibility</p:attrName>
                                        </p:attrNameLst>
                                      </p:cBhvr>
                                      <p:to>
                                        <p:strVal val="visible"/>
                                      </p:to>
                                    </p:set>
                                    <p:anim calcmode="lin" valueType="num">
                                      <p:cBhvr>
                                        <p:cTn id="37" dur="1000" fill="hold"/>
                                        <p:tgtEl>
                                          <p:spTgt spid="8195">
                                            <p:txEl>
                                              <p:pRg st="4" end="4"/>
                                            </p:txEl>
                                          </p:spTgt>
                                        </p:tgtEl>
                                        <p:attrNameLst>
                                          <p:attrName>ppt_w</p:attrName>
                                        </p:attrNameLst>
                                      </p:cBhvr>
                                      <p:tavLst>
                                        <p:tav tm="0">
                                          <p:val>
                                            <p:strVal val="#ppt_w*0.70"/>
                                          </p:val>
                                        </p:tav>
                                        <p:tav tm="100000">
                                          <p:val>
                                            <p:strVal val="#ppt_w"/>
                                          </p:val>
                                        </p:tav>
                                      </p:tavLst>
                                    </p:anim>
                                    <p:anim calcmode="lin" valueType="num">
                                      <p:cBhvr>
                                        <p:cTn id="38" dur="1000" fill="hold"/>
                                        <p:tgtEl>
                                          <p:spTgt spid="8195">
                                            <p:txEl>
                                              <p:pRg st="4" end="4"/>
                                            </p:txEl>
                                          </p:spTgt>
                                        </p:tgtEl>
                                        <p:attrNameLst>
                                          <p:attrName>ppt_h</p:attrName>
                                        </p:attrNameLst>
                                      </p:cBhvr>
                                      <p:tavLst>
                                        <p:tav tm="0">
                                          <p:val>
                                            <p:strVal val="#ppt_h"/>
                                          </p:val>
                                        </p:tav>
                                        <p:tav tm="100000">
                                          <p:val>
                                            <p:strVal val="#ppt_h"/>
                                          </p:val>
                                        </p:tav>
                                      </p:tavLst>
                                    </p:anim>
                                    <p:animEffect transition="in" filter="fade">
                                      <p:cBhvr>
                                        <p:cTn id="39" dur="10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Polycarp (69-156 AD)</a:t>
            </a:r>
            <a:endParaRPr lang="en-US" dirty="0"/>
          </a:p>
        </p:txBody>
      </p:sp>
      <p:sp>
        <p:nvSpPr>
          <p:cNvPr id="3" name="Content Placeholder 2"/>
          <p:cNvSpPr>
            <a:spLocks noGrp="1"/>
          </p:cNvSpPr>
          <p:nvPr>
            <p:ph sz="quarter" idx="1"/>
          </p:nvPr>
        </p:nvSpPr>
        <p:spPr>
          <a:xfrm>
            <a:off x="457200" y="1447800"/>
            <a:ext cx="8229600" cy="5181600"/>
          </a:xfrm>
        </p:spPr>
        <p:txBody>
          <a:bodyPr>
            <a:noAutofit/>
          </a:bodyPr>
          <a:lstStyle/>
          <a:p>
            <a:pPr marL="45720" indent="0">
              <a:buNone/>
            </a:pPr>
            <a:r>
              <a:rPr lang="en-US" sz="4000" dirty="0" smtClean="0"/>
              <a:t>“</a:t>
            </a:r>
            <a:r>
              <a:rPr lang="en-US" sz="4000" dirty="0" smtClean="0"/>
              <a:t>Thou </a:t>
            </a:r>
            <a:r>
              <a:rPr lang="en-US" sz="4000" dirty="0" err="1" smtClean="0"/>
              <a:t>threatenest</a:t>
            </a:r>
            <a:r>
              <a:rPr lang="en-US" sz="4000" dirty="0" smtClean="0"/>
              <a:t> me with fire which </a:t>
            </a:r>
            <a:r>
              <a:rPr lang="en-US" sz="4000" dirty="0" err="1" smtClean="0"/>
              <a:t>burneth</a:t>
            </a:r>
            <a:r>
              <a:rPr lang="en-US" sz="4000" dirty="0" smtClean="0"/>
              <a:t> for an hour, and after a little is extinguished, but art ignorant of the fire of the coming judgment and of eternal punishment, reserved for the ungodly. But why </a:t>
            </a:r>
            <a:r>
              <a:rPr lang="en-US" sz="4000" dirty="0" err="1" smtClean="0"/>
              <a:t>tarriest</a:t>
            </a:r>
            <a:r>
              <a:rPr lang="en-US" sz="4000" dirty="0" smtClean="0"/>
              <a:t> thou? Bring forth what thou </a:t>
            </a:r>
            <a:r>
              <a:rPr lang="en-US" sz="4000" dirty="0" smtClean="0"/>
              <a:t>wilt.” </a:t>
            </a:r>
          </a:p>
          <a:p>
            <a:pPr marL="45720" indent="0" algn="r">
              <a:buNone/>
            </a:pPr>
            <a:r>
              <a:rPr lang="en-US" sz="3600" i="1" dirty="0" smtClean="0"/>
              <a:t>The </a:t>
            </a:r>
            <a:r>
              <a:rPr lang="en-US" sz="3600" i="1" dirty="0" smtClean="0"/>
              <a:t>Martyrdom of Polycarp</a:t>
            </a:r>
            <a:r>
              <a:rPr lang="en-US" sz="3600" dirty="0" smtClean="0"/>
              <a:t>, chap. </a:t>
            </a:r>
            <a:r>
              <a:rPr lang="en-US" sz="3600" dirty="0" smtClean="0"/>
              <a:t>11</a:t>
            </a:r>
            <a:endParaRPr lang="en-US" sz="3600" dirty="0" smtClean="0"/>
          </a:p>
          <a:p>
            <a:endParaRPr lang="en-US" sz="4000" dirty="0"/>
          </a:p>
        </p:txBody>
      </p:sp>
    </p:spTree>
    <p:extLst>
      <p:ext uri="{BB962C8B-B14F-4D97-AF65-F5344CB8AC3E}">
        <p14:creationId xmlns:p14="http://schemas.microsoft.com/office/powerpoint/2010/main" val="4007861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772400" cy="5029200"/>
          </a:xfrm>
        </p:spPr>
        <p:txBody>
          <a:bodyPr>
            <a:normAutofit/>
          </a:bodyPr>
          <a:lstStyle/>
          <a:p>
            <a:pPr marL="0" indent="0">
              <a:buNone/>
            </a:pPr>
            <a:r>
              <a:rPr lang="en-US" sz="3600" dirty="0" smtClean="0"/>
              <a:t>“</a:t>
            </a:r>
            <a:r>
              <a:rPr lang="en-US" sz="3600" dirty="0" smtClean="0"/>
              <a:t>His blood will God require of those who do not believe in Him. But He who raised Him up from the dead will raise up us also, if we do His will, and walk in His commandments, and love what He loved, keeping ourselves from all unrighteousness, covetousness, love of money, evil speaking, false </a:t>
            </a:r>
            <a:r>
              <a:rPr lang="en-US" sz="3600" dirty="0" smtClean="0"/>
              <a:t>witness.”</a:t>
            </a:r>
          </a:p>
          <a:p>
            <a:pPr marL="0" indent="0" algn="r">
              <a:buNone/>
            </a:pPr>
            <a:r>
              <a:rPr lang="en-US" sz="3600" i="1" dirty="0"/>
              <a:t>Epistle to the Philippians</a:t>
            </a:r>
            <a:r>
              <a:rPr lang="en-US" sz="3600" dirty="0"/>
              <a:t>, chap. 2</a:t>
            </a:r>
            <a:endParaRPr lang="en-US" sz="3600" dirty="0"/>
          </a:p>
        </p:txBody>
      </p:sp>
      <p:sp>
        <p:nvSpPr>
          <p:cNvPr id="6" name="Title 1"/>
          <p:cNvSpPr>
            <a:spLocks noGrp="1"/>
          </p:cNvSpPr>
          <p:nvPr>
            <p:ph type="title"/>
          </p:nvPr>
        </p:nvSpPr>
        <p:spPr/>
        <p:txBody>
          <a:bodyPr/>
          <a:lstStyle/>
          <a:p>
            <a:r>
              <a:rPr lang="en-US" dirty="0" smtClean="0"/>
              <a:t>Polycarp (69-156 AD)</a:t>
            </a:r>
            <a:endParaRPr lang="en-US" dirty="0"/>
          </a:p>
        </p:txBody>
      </p:sp>
    </p:spTree>
    <p:extLst>
      <p:ext uri="{BB962C8B-B14F-4D97-AF65-F5344CB8AC3E}">
        <p14:creationId xmlns:p14="http://schemas.microsoft.com/office/powerpoint/2010/main" val="1858528655"/>
      </p:ext>
    </p:extLst>
  </p:cSld>
  <p:clrMapOvr>
    <a:masterClrMapping/>
  </p:clrMapOvr>
  <p:transition>
    <p:fade thruBlk="1"/>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Digital blue design template">
  <a:themeElements>
    <a:clrScheme name="Digital blue design template 5">
      <a:dk1>
        <a:srgbClr val="336699"/>
      </a:dk1>
      <a:lt1>
        <a:srgbClr val="EBF1F7"/>
      </a:lt1>
      <a:dk2>
        <a:srgbClr val="5F5F5F"/>
      </a:dk2>
      <a:lt2>
        <a:srgbClr val="005A58"/>
      </a:lt2>
      <a:accent1>
        <a:srgbClr val="B2C7D6"/>
      </a:accent1>
      <a:accent2>
        <a:srgbClr val="698CCB"/>
      </a:accent2>
      <a:accent3>
        <a:srgbClr val="F3F7FA"/>
      </a:accent3>
      <a:accent4>
        <a:srgbClr val="2A5682"/>
      </a:accent4>
      <a:accent5>
        <a:srgbClr val="D5E0E8"/>
      </a:accent5>
      <a:accent6>
        <a:srgbClr val="5E7EB8"/>
      </a:accent6>
      <a:hlink>
        <a:srgbClr val="DFEFFF"/>
      </a:hlink>
      <a:folHlink>
        <a:srgbClr val="003399"/>
      </a:folHlink>
    </a:clrScheme>
    <a:fontScheme name="Digital blue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igital blue design template 1">
        <a:dk1>
          <a:srgbClr val="000000"/>
        </a:dk1>
        <a:lt1>
          <a:srgbClr val="FFFFFF"/>
        </a:lt1>
        <a:dk2>
          <a:srgbClr val="000000"/>
        </a:dk2>
        <a:lt2>
          <a:srgbClr val="333333"/>
        </a:lt2>
        <a:accent1>
          <a:srgbClr val="C0C0C0"/>
        </a:accent1>
        <a:accent2>
          <a:srgbClr val="808080"/>
        </a:accent2>
        <a:accent3>
          <a:srgbClr val="FFFFFF"/>
        </a:accent3>
        <a:accent4>
          <a:srgbClr val="000000"/>
        </a:accent4>
        <a:accent5>
          <a:srgbClr val="DCDCDC"/>
        </a:accent5>
        <a:accent6>
          <a:srgbClr val="737373"/>
        </a:accent6>
        <a:hlink>
          <a:srgbClr val="4D4D4D"/>
        </a:hlink>
        <a:folHlink>
          <a:srgbClr val="F8F8F8"/>
        </a:folHlink>
      </a:clrScheme>
      <a:clrMap bg1="lt1" tx1="dk1" bg2="lt2" tx2="dk2" accent1="accent1" accent2="accent2" accent3="accent3" accent4="accent4" accent5="accent5" accent6="accent6" hlink="hlink" folHlink="folHlink"/>
    </a:extraClrScheme>
    <a:extraClrScheme>
      <a:clrScheme name="Digital blue design template 2">
        <a:dk1>
          <a:srgbClr val="006699"/>
        </a:dk1>
        <a:lt1>
          <a:srgbClr val="FFFFFF"/>
        </a:lt1>
        <a:dk2>
          <a:srgbClr val="000000"/>
        </a:dk2>
        <a:lt2>
          <a:srgbClr val="808080"/>
        </a:lt2>
        <a:accent1>
          <a:srgbClr val="B1CFE7"/>
        </a:accent1>
        <a:accent2>
          <a:srgbClr val="CCCCFF"/>
        </a:accent2>
        <a:accent3>
          <a:srgbClr val="FFFFFF"/>
        </a:accent3>
        <a:accent4>
          <a:srgbClr val="005682"/>
        </a:accent4>
        <a:accent5>
          <a:srgbClr val="D5E4F1"/>
        </a:accent5>
        <a:accent6>
          <a:srgbClr val="B9B9E7"/>
        </a:accent6>
        <a:hlink>
          <a:srgbClr val="4274BE"/>
        </a:hlink>
        <a:folHlink>
          <a:srgbClr val="AF67FF"/>
        </a:folHlink>
      </a:clrScheme>
      <a:clrMap bg1="lt1" tx1="dk1" bg2="lt2" tx2="dk2" accent1="accent1" accent2="accent2" accent3="accent3" accent4="accent4" accent5="accent5" accent6="accent6" hlink="hlink" folHlink="folHlink"/>
    </a:extraClrScheme>
    <a:extraClrScheme>
      <a:clrScheme name="Digital blue design template 3">
        <a:dk1>
          <a:srgbClr val="003366"/>
        </a:dk1>
        <a:lt1>
          <a:srgbClr val="DEF6F1"/>
        </a:lt1>
        <a:dk2>
          <a:srgbClr val="003366"/>
        </a:dk2>
        <a:lt2>
          <a:srgbClr val="969696"/>
        </a:lt2>
        <a:accent1>
          <a:srgbClr val="FFFFFF"/>
        </a:accent1>
        <a:accent2>
          <a:srgbClr val="9CCAF0"/>
        </a:accent2>
        <a:accent3>
          <a:srgbClr val="ECFAF7"/>
        </a:accent3>
        <a:accent4>
          <a:srgbClr val="002A56"/>
        </a:accent4>
        <a:accent5>
          <a:srgbClr val="FFFFFF"/>
        </a:accent5>
        <a:accent6>
          <a:srgbClr val="8DB7D9"/>
        </a:accent6>
        <a:hlink>
          <a:srgbClr val="0066CC"/>
        </a:hlink>
        <a:folHlink>
          <a:srgbClr val="5F5F5F"/>
        </a:folHlink>
      </a:clrScheme>
      <a:clrMap bg1="lt1" tx1="dk1" bg2="lt2" tx2="dk2" accent1="accent1" accent2="accent2" accent3="accent3" accent4="accent4" accent5="accent5" accent6="accent6" hlink="hlink" folHlink="folHlink"/>
    </a:extraClrScheme>
    <a:extraClrScheme>
      <a:clrScheme name="Digital blue design template 4">
        <a:dk1>
          <a:srgbClr val="003366"/>
        </a:dk1>
        <a:lt1>
          <a:srgbClr val="FFFFD9"/>
        </a:lt1>
        <a:dk2>
          <a:srgbClr val="336699"/>
        </a:dk2>
        <a:lt2>
          <a:srgbClr val="777777"/>
        </a:lt2>
        <a:accent1>
          <a:srgbClr val="ECF9FE"/>
        </a:accent1>
        <a:accent2>
          <a:srgbClr val="2569A7"/>
        </a:accent2>
        <a:accent3>
          <a:srgbClr val="FFFFE9"/>
        </a:accent3>
        <a:accent4>
          <a:srgbClr val="002A56"/>
        </a:accent4>
        <a:accent5>
          <a:srgbClr val="F4FBFE"/>
        </a:accent5>
        <a:accent6>
          <a:srgbClr val="205E97"/>
        </a:accent6>
        <a:hlink>
          <a:srgbClr val="0099CC"/>
        </a:hlink>
        <a:folHlink>
          <a:srgbClr val="FF9900"/>
        </a:folHlink>
      </a:clrScheme>
      <a:clrMap bg1="lt1" tx1="dk1" bg2="lt2" tx2="dk2" accent1="accent1" accent2="accent2" accent3="accent3" accent4="accent4" accent5="accent5" accent6="accent6" hlink="hlink" folHlink="folHlink"/>
    </a:extraClrScheme>
    <a:extraClrScheme>
      <a:clrScheme name="Digital blue design template 5">
        <a:dk1>
          <a:srgbClr val="336699"/>
        </a:dk1>
        <a:lt1>
          <a:srgbClr val="EBF1F7"/>
        </a:lt1>
        <a:dk2>
          <a:srgbClr val="5F5F5F"/>
        </a:dk2>
        <a:lt2>
          <a:srgbClr val="005A58"/>
        </a:lt2>
        <a:accent1>
          <a:srgbClr val="B2C7D6"/>
        </a:accent1>
        <a:accent2>
          <a:srgbClr val="698CCB"/>
        </a:accent2>
        <a:accent3>
          <a:srgbClr val="F3F7FA"/>
        </a:accent3>
        <a:accent4>
          <a:srgbClr val="2A5682"/>
        </a:accent4>
        <a:accent5>
          <a:srgbClr val="D5E0E8"/>
        </a:accent5>
        <a:accent6>
          <a:srgbClr val="5E7EB8"/>
        </a:accent6>
        <a:hlink>
          <a:srgbClr val="DFEFFF"/>
        </a:hlink>
        <a:folHlink>
          <a:srgbClr val="003399"/>
        </a:folHlink>
      </a:clrScheme>
      <a:clrMap bg1="lt1" tx1="dk1" bg2="lt2" tx2="dk2" accent1="accent1" accent2="accent2" accent3="accent3" accent4="accent4" accent5="accent5" accent6="accent6" hlink="hlink" folHlink="folHlink"/>
    </a:extraClrScheme>
    <a:extraClrScheme>
      <a:clrScheme name="Digital blue design template 6">
        <a:dk1>
          <a:srgbClr val="005A58"/>
        </a:dk1>
        <a:lt1>
          <a:srgbClr val="006699"/>
        </a:lt1>
        <a:dk2>
          <a:srgbClr val="0058B8"/>
        </a:dk2>
        <a:lt2>
          <a:srgbClr val="336699"/>
        </a:lt2>
        <a:accent1>
          <a:srgbClr val="98BED8"/>
        </a:accent1>
        <a:accent2>
          <a:srgbClr val="6D6FC7"/>
        </a:accent2>
        <a:accent3>
          <a:srgbClr val="AAB4D8"/>
        </a:accent3>
        <a:accent4>
          <a:srgbClr val="005682"/>
        </a:accent4>
        <a:accent5>
          <a:srgbClr val="CADBE9"/>
        </a:accent5>
        <a:accent6>
          <a:srgbClr val="6264B4"/>
        </a:accent6>
        <a:hlink>
          <a:srgbClr val="CCECFF"/>
        </a:hlink>
        <a:folHlink>
          <a:srgbClr val="0033CC"/>
        </a:folHlink>
      </a:clrScheme>
      <a:clrMap bg1="dk2" tx1="lt1" bg2="dk1" tx2="lt2" accent1="accent1" accent2="accent2" accent3="accent3" accent4="accent4" accent5="accent5" accent6="accent6" hlink="hlink" folHlink="folHlink"/>
    </a:extraClrScheme>
    <a:extraClrScheme>
      <a:clrScheme name="Digital blue design template 7">
        <a:dk1>
          <a:srgbClr val="336699"/>
        </a:dk1>
        <a:lt1>
          <a:srgbClr val="C0C0C0"/>
        </a:lt1>
        <a:dk2>
          <a:srgbClr val="49718D"/>
        </a:dk2>
        <a:lt2>
          <a:srgbClr val="5C1F00"/>
        </a:lt2>
        <a:accent1>
          <a:srgbClr val="DDDDDD"/>
        </a:accent1>
        <a:accent2>
          <a:srgbClr val="BE7960"/>
        </a:accent2>
        <a:accent3>
          <a:srgbClr val="DCDCDC"/>
        </a:accent3>
        <a:accent4>
          <a:srgbClr val="2A5682"/>
        </a:accent4>
        <a:accent5>
          <a:srgbClr val="EBEBEB"/>
        </a:accent5>
        <a:accent6>
          <a:srgbClr val="AC6D56"/>
        </a:accent6>
        <a:hlink>
          <a:srgbClr val="65A0BD"/>
        </a:hlink>
        <a:folHlink>
          <a:srgbClr val="D3A219"/>
        </a:folHlink>
      </a:clrScheme>
      <a:clrMap bg1="lt1" tx1="dk1" bg2="lt2" tx2="dk2" accent1="accent1" accent2="accent2" accent3="accent3" accent4="accent4" accent5="accent5" accent6="accent6" hlink="hlink" folHlink="folHlink"/>
    </a:extraClrScheme>
    <a:extraClrScheme>
      <a:clrScheme name="Digital blue design template 8">
        <a:dk1>
          <a:srgbClr val="336699"/>
        </a:dk1>
        <a:lt1>
          <a:srgbClr val="0099CC"/>
        </a:lt1>
        <a:dk2>
          <a:srgbClr val="000066"/>
        </a:dk2>
        <a:lt2>
          <a:srgbClr val="336699"/>
        </a:lt2>
        <a:accent1>
          <a:srgbClr val="336699"/>
        </a:accent1>
        <a:accent2>
          <a:srgbClr val="DDDDDD"/>
        </a:accent2>
        <a:accent3>
          <a:srgbClr val="AAAAB8"/>
        </a:accent3>
        <a:accent4>
          <a:srgbClr val="0082AE"/>
        </a:accent4>
        <a:accent5>
          <a:srgbClr val="ADB8CA"/>
        </a:accent5>
        <a:accent6>
          <a:srgbClr val="C8C8C8"/>
        </a:accent6>
        <a:hlink>
          <a:srgbClr val="7AC3EC"/>
        </a:hlink>
        <a:folHlink>
          <a:srgbClr val="D7EAFF"/>
        </a:folHlink>
      </a:clrScheme>
      <a:clrMap bg1="dk2" tx1="lt1" bg2="dk1" tx2="lt2" accent1="accent1" accent2="accent2" accent3="accent3" accent4="accent4" accent5="accent5" accent6="accent6" hlink="hlink" folHlink="folHlink"/>
    </a:extraClrScheme>
    <a:extraClrScheme>
      <a:clrScheme name="Digital blue design template 9">
        <a:dk1>
          <a:srgbClr val="2846A4"/>
        </a:dk1>
        <a:lt1>
          <a:srgbClr val="566272"/>
        </a:lt1>
        <a:dk2>
          <a:srgbClr val="004B70"/>
        </a:dk2>
        <a:lt2>
          <a:srgbClr val="777777"/>
        </a:lt2>
        <a:accent1>
          <a:srgbClr val="9CA5AA"/>
        </a:accent1>
        <a:accent2>
          <a:srgbClr val="88B2D2"/>
        </a:accent2>
        <a:accent3>
          <a:srgbClr val="B4B7BC"/>
        </a:accent3>
        <a:accent4>
          <a:srgbClr val="213A8B"/>
        </a:accent4>
        <a:accent5>
          <a:srgbClr val="CBCFD2"/>
        </a:accent5>
        <a:accent6>
          <a:srgbClr val="7BA1BE"/>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Digital blue design template 10">
        <a:dk1>
          <a:srgbClr val="003366"/>
        </a:dk1>
        <a:lt1>
          <a:srgbClr val="FFFFFF"/>
        </a:lt1>
        <a:dk2>
          <a:srgbClr val="003366"/>
        </a:dk2>
        <a:lt2>
          <a:srgbClr val="808080"/>
        </a:lt2>
        <a:accent1>
          <a:srgbClr val="B7D6E7"/>
        </a:accent1>
        <a:accent2>
          <a:srgbClr val="24446A"/>
        </a:accent2>
        <a:accent3>
          <a:srgbClr val="FFFFFF"/>
        </a:accent3>
        <a:accent4>
          <a:srgbClr val="002A56"/>
        </a:accent4>
        <a:accent5>
          <a:srgbClr val="D8E8F1"/>
        </a:accent5>
        <a:accent6>
          <a:srgbClr val="203D5F"/>
        </a:accent6>
        <a:hlink>
          <a:srgbClr val="518FB1"/>
        </a:hlink>
        <a:folHlink>
          <a:srgbClr val="333333"/>
        </a:folHlink>
      </a:clrScheme>
      <a:clrMap bg1="lt1" tx1="dk1" bg2="lt2" tx2="dk2" accent1="accent1" accent2="accent2" accent3="accent3" accent4="accent4" accent5="accent5" accent6="accent6" hlink="hlink" folHlink="folHlink"/>
    </a:extraClrScheme>
    <a:extraClrScheme>
      <a:clrScheme name="Digital blue design template 11">
        <a:dk1>
          <a:srgbClr val="336699"/>
        </a:dk1>
        <a:lt1>
          <a:srgbClr val="FFFFFF"/>
        </a:lt1>
        <a:dk2>
          <a:srgbClr val="003399"/>
        </a:dk2>
        <a:lt2>
          <a:srgbClr val="969696"/>
        </a:lt2>
        <a:accent1>
          <a:srgbClr val="CCECFF"/>
        </a:accent1>
        <a:accent2>
          <a:srgbClr val="6A90BA"/>
        </a:accent2>
        <a:accent3>
          <a:srgbClr val="FFFFFF"/>
        </a:accent3>
        <a:accent4>
          <a:srgbClr val="2A5682"/>
        </a:accent4>
        <a:accent5>
          <a:srgbClr val="E2F4FF"/>
        </a:accent5>
        <a:accent6>
          <a:srgbClr val="5F82A8"/>
        </a:accent6>
        <a:hlink>
          <a:srgbClr val="CC3300"/>
        </a:hlink>
        <a:folHlink>
          <a:srgbClr val="336699"/>
        </a:folHlink>
      </a:clrScheme>
      <a:clrMap bg1="lt1" tx1="dk1" bg2="lt2" tx2="dk2" accent1="accent1" accent2="accent2" accent3="accent3" accent4="accent4" accent5="accent5" accent6="accent6" hlink="hlink" folHlink="folHlink"/>
    </a:extraClrScheme>
    <a:extraClrScheme>
      <a:clrScheme name="Digital blue design template 12">
        <a:dk1>
          <a:srgbClr val="4D4D4D"/>
        </a:dk1>
        <a:lt1>
          <a:srgbClr val="666699"/>
        </a:lt1>
        <a:dk2>
          <a:srgbClr val="36587E"/>
        </a:dk2>
        <a:lt2>
          <a:srgbClr val="3E3E5C"/>
        </a:lt2>
        <a:accent1>
          <a:srgbClr val="90AFCC"/>
        </a:accent1>
        <a:accent2>
          <a:srgbClr val="2170AB"/>
        </a:accent2>
        <a:accent3>
          <a:srgbClr val="B8B8CA"/>
        </a:accent3>
        <a:accent4>
          <a:srgbClr val="404040"/>
        </a:accent4>
        <a:accent5>
          <a:srgbClr val="C6D4E2"/>
        </a:accent5>
        <a:accent6>
          <a:srgbClr val="1D659B"/>
        </a:accent6>
        <a:hlink>
          <a:srgbClr val="A8CCF0"/>
        </a:hlink>
        <a:folHlink>
          <a:srgbClr val="DDDDDD"/>
        </a:folHlink>
      </a:clrScheme>
      <a:clrMap bg1="lt1" tx1="dk1" bg2="lt2" tx2="dk2" accent1="accent1" accent2="accent2" accent3="accent3" accent4="accent4" accent5="accent5" accent6="accent6" hlink="hlink" folHlink="folHlink"/>
    </a:extraClrScheme>
    <a:extraClrScheme>
      <a:clrScheme name="Digital blue design template 13">
        <a:dk1>
          <a:srgbClr val="2D5C8B"/>
        </a:dk1>
        <a:lt1>
          <a:srgbClr val="E0EAF4"/>
        </a:lt1>
        <a:dk2>
          <a:srgbClr val="35648B"/>
        </a:dk2>
        <a:lt2>
          <a:srgbClr val="2D2015"/>
        </a:lt2>
        <a:accent1>
          <a:srgbClr val="92A4B0"/>
        </a:accent1>
        <a:accent2>
          <a:srgbClr val="8F5F2F"/>
        </a:accent2>
        <a:accent3>
          <a:srgbClr val="EDF3F8"/>
        </a:accent3>
        <a:accent4>
          <a:srgbClr val="254D76"/>
        </a:accent4>
        <a:accent5>
          <a:srgbClr val="C7CFD4"/>
        </a:accent5>
        <a:accent6>
          <a:srgbClr val="81552A"/>
        </a:accent6>
        <a:hlink>
          <a:srgbClr val="EADF7A"/>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docProps/app.xml><?xml version="1.0" encoding="utf-8"?>
<Properties xmlns="http://schemas.openxmlformats.org/officeDocument/2006/extended-properties" xmlns:vt="http://schemas.openxmlformats.org/officeDocument/2006/docPropsVTypes">
  <Template>Digital blue design template</Template>
  <TotalTime>309</TotalTime>
  <Words>329</Words>
  <Application>Microsoft Office PowerPoint</Application>
  <PresentationFormat>On-screen Show (4:3)</PresentationFormat>
  <Paragraphs>38</Paragraphs>
  <Slides>7</Slides>
  <Notes>5</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7</vt:i4>
      </vt:variant>
    </vt:vector>
  </HeadingPairs>
  <TitlesOfParts>
    <vt:vector size="18" baseType="lpstr">
      <vt:lpstr>Arial</vt:lpstr>
      <vt:lpstr>Arial Black</vt:lpstr>
      <vt:lpstr>Tekton Pro</vt:lpstr>
      <vt:lpstr>Calibri</vt:lpstr>
      <vt:lpstr>Kozuka Gothic Pro H</vt:lpstr>
      <vt:lpstr>Times New Roman</vt:lpstr>
      <vt:lpstr>Franklin Gothic Book</vt:lpstr>
      <vt:lpstr>Perpetua</vt:lpstr>
      <vt:lpstr>Wingdings 2</vt:lpstr>
      <vt:lpstr>Digital blue design template</vt:lpstr>
      <vt:lpstr>Equity</vt:lpstr>
      <vt:lpstr>Smyrna</vt:lpstr>
      <vt:lpstr>PowerPoint Presentation</vt:lpstr>
      <vt:lpstr>Ancient Ruins of Smyrna Among The Modern City of Izmir</vt:lpstr>
      <vt:lpstr>Ancient Ruins of Smyrna Among The Modern City of Izmir </vt:lpstr>
      <vt:lpstr>Revelation 2:8-11</vt:lpstr>
      <vt:lpstr>Polycarp (69-156 AD)</vt:lpstr>
      <vt:lpstr>Polycarp (69-156 AD)</vt:lpstr>
    </vt:vector>
  </TitlesOfParts>
  <Company>church of Christ</Company>
  <LinksUpToDate>false</LinksUpToDate>
  <SharedDoc>false</SharedDoc>
  <HyperlinkBase>www.revelationandcreation.com</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Smyrna</dc:title>
  <dc:subject>Seven Churches of Asia</dc:subject>
  <dc:creator>Steven J. Wallace</dc:creator>
  <cp:keywords>Smyrna, churches of Asia, slides, sermons, material, bible, revelation, charts, PowerPoint</cp:keywords>
  <cp:lastModifiedBy>Steven J. Wallace</cp:lastModifiedBy>
  <cp:revision>19</cp:revision>
  <dcterms:created xsi:type="dcterms:W3CDTF">2002-12-27T22:39:04Z</dcterms:created>
  <dcterms:modified xsi:type="dcterms:W3CDTF">2014-12-13T19:00:26Z</dcterms:modified>
</cp:coreProperties>
</file>